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2" r:id="rId3"/>
    <p:sldId id="257" r:id="rId4"/>
    <p:sldId id="263" r:id="rId5"/>
    <p:sldId id="273" r:id="rId6"/>
    <p:sldId id="269" r:id="rId7"/>
    <p:sldId id="275" r:id="rId8"/>
    <p:sldId id="270" r:id="rId9"/>
    <p:sldId id="264" r:id="rId10"/>
    <p:sldId id="265" r:id="rId11"/>
    <p:sldId id="259" r:id="rId12"/>
    <p:sldId id="260" r:id="rId13"/>
    <p:sldId id="261" r:id="rId14"/>
    <p:sldId id="266" r:id="rId15"/>
    <p:sldId id="267" r:id="rId16"/>
    <p:sldId id="271" r:id="rId17"/>
    <p:sldId id="274" r:id="rId18"/>
    <p:sldId id="268" r:id="rId19"/>
    <p:sldId id="272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60" autoAdjust="0"/>
    <p:restoredTop sz="94660"/>
  </p:normalViewPr>
  <p:slideViewPr>
    <p:cSldViewPr snapToGrid="0">
      <p:cViewPr varScale="1">
        <p:scale>
          <a:sx n="74" d="100"/>
          <a:sy n="74" d="100"/>
        </p:scale>
        <p:origin x="4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53147-AC9B-48B1-91FF-65F6A9E77290}" type="datetimeFigureOut">
              <a:rPr lang="pl-PL" smtClean="0"/>
              <a:t>2020-12-18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F5A2D-0EA0-4893-9B58-55C6CED500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965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5A2D-0EA0-4893-9B58-55C6CED500E3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5121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37A1-C11C-4B8C-B5FC-C116BDE29F1A}" type="datetimeFigureOut">
              <a:rPr lang="pl-PL" smtClean="0"/>
              <a:t>2020-12-18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CF9A-417B-4B48-89FB-4CFC9F0C43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18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37A1-C11C-4B8C-B5FC-C116BDE29F1A}" type="datetimeFigureOut">
              <a:rPr lang="pl-PL" smtClean="0"/>
              <a:t>2020-12-18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CF9A-417B-4B48-89FB-4CFC9F0C43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3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37A1-C11C-4B8C-B5FC-C116BDE29F1A}" type="datetimeFigureOut">
              <a:rPr lang="pl-PL" smtClean="0"/>
              <a:t>2020-12-18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CF9A-417B-4B48-89FB-4CFC9F0C43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57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37A1-C11C-4B8C-B5FC-C116BDE29F1A}" type="datetimeFigureOut">
              <a:rPr lang="pl-PL" smtClean="0"/>
              <a:t>2020-12-18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CF9A-417B-4B48-89FB-4CFC9F0C43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61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37A1-C11C-4B8C-B5FC-C116BDE29F1A}" type="datetimeFigureOut">
              <a:rPr lang="pl-PL" smtClean="0"/>
              <a:t>2020-12-18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CF9A-417B-4B48-89FB-4CFC9F0C43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584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37A1-C11C-4B8C-B5FC-C116BDE29F1A}" type="datetimeFigureOut">
              <a:rPr lang="pl-PL" smtClean="0"/>
              <a:t>2020-12-18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CF9A-417B-4B48-89FB-4CFC9F0C43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18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37A1-C11C-4B8C-B5FC-C116BDE29F1A}" type="datetimeFigureOut">
              <a:rPr lang="pl-PL" smtClean="0"/>
              <a:t>2020-12-18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CF9A-417B-4B48-89FB-4CFC9F0C43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47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37A1-C11C-4B8C-B5FC-C116BDE29F1A}" type="datetimeFigureOut">
              <a:rPr lang="pl-PL" smtClean="0"/>
              <a:t>2020-12-18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CF9A-417B-4B48-89FB-4CFC9F0C43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894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37A1-C11C-4B8C-B5FC-C116BDE29F1A}" type="datetimeFigureOut">
              <a:rPr lang="pl-PL" smtClean="0"/>
              <a:t>2020-12-18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CF9A-417B-4B48-89FB-4CFC9F0C43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536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37A1-C11C-4B8C-B5FC-C116BDE29F1A}" type="datetimeFigureOut">
              <a:rPr lang="pl-PL" smtClean="0"/>
              <a:t>2020-12-18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CF9A-417B-4B48-89FB-4CFC9F0C43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678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37A1-C11C-4B8C-B5FC-C116BDE29F1A}" type="datetimeFigureOut">
              <a:rPr lang="pl-PL" smtClean="0"/>
              <a:t>2020-12-18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CF9A-417B-4B48-89FB-4CFC9F0C43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599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637A1-C11C-4B8C-B5FC-C116BDE29F1A}" type="datetimeFigureOut">
              <a:rPr lang="pl-PL" smtClean="0"/>
              <a:t>2020-12-18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0CF9A-417B-4B48-89FB-4CFC9F0C43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614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554388" y="1833786"/>
            <a:ext cx="70832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8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Bezpieczne ferie</a:t>
            </a:r>
            <a:endParaRPr lang="pl-PL" sz="8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14) Idzie Pani Zima wersja instrumentalna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3302" y="6297769"/>
            <a:ext cx="313386" cy="354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41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456">
        <p14:glitter pattern="hexagon"/>
      </p:transition>
    </mc:Choice>
    <mc:Fallback>
      <p:transition spd="slow" advTm="104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" y="0"/>
            <a:ext cx="12185057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552845" y="5103674"/>
            <a:ext cx="79654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Nie wchodź na lód </a:t>
            </a:r>
          </a:p>
          <a:p>
            <a:pPr algn="ctr"/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zamarzniętych jezior i rzek!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029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9568">
        <p14:glitter pattern="hexagon"/>
      </p:transition>
    </mc:Choice>
    <mc:Fallback>
      <p:transition spd="slow" advTm="9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89" y="213851"/>
            <a:ext cx="4808237" cy="643029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914400"/>
            <a:ext cx="714779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 sankach zjeżdżaj z górki </a:t>
            </a:r>
          </a:p>
          <a:p>
            <a:pPr algn="ctr"/>
            <a:r>
              <a:rPr lang="pl-PL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położonej z dala od </a:t>
            </a:r>
          </a:p>
          <a:p>
            <a:pPr algn="ctr"/>
            <a:r>
              <a:rPr lang="pl-PL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jezdni i samochodów</a:t>
            </a:r>
            <a:endParaRPr lang="pl-PL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79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8723">
        <p14:glitter pattern="hexagon"/>
      </p:transition>
    </mc:Choice>
    <mc:Fallback>
      <p:transition spd="slow" advTm="187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712794" y="106148"/>
            <a:ext cx="107664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Uważaj by w trakcie zabawy </a:t>
            </a:r>
          </a:p>
          <a:p>
            <a:pPr algn="ctr"/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śnieżkami nie zrobić komuś krzywdy!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097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5764">
        <p14:glitter pattern="hexagon"/>
      </p:transition>
    </mc:Choice>
    <mc:Fallback>
      <p:transition spd="slow" advTm="157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197810"/>
            <a:ext cx="4129550" cy="6438964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4147348" y="501445"/>
            <a:ext cx="79195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Nie chodź po torze jazdy,</a:t>
            </a:r>
          </a:p>
          <a:p>
            <a:pPr algn="ctr"/>
            <a:r>
              <a:rPr lang="pl-PL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gdy inni zjeżdżają na sankach!</a:t>
            </a:r>
            <a:endParaRPr lang="pl-PL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3799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8403">
        <p14:glitter pattern="hexagon"/>
      </p:transition>
    </mc:Choice>
    <mc:Fallback>
      <p:transition spd="slow" advTm="184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97164" y="5288340"/>
            <a:ext cx="113976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Jeżeli zostajesz w domu sam nie wpuszczaj</a:t>
            </a:r>
          </a:p>
          <a:p>
            <a:pPr algn="ctr"/>
            <a:r>
              <a:rPr lang="pl-PL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nikogo bez względu na to za kogo się podaje</a:t>
            </a:r>
            <a:endParaRPr lang="pl-PL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813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3260">
        <p14:glitter pattern="hexagon"/>
      </p:transition>
    </mc:Choice>
    <mc:Fallback>
      <p:transition spd="slow" advTm="132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859776" y="4272677"/>
            <a:ext cx="1070844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Nie ufaj osobom obcym- nie bierz od</a:t>
            </a:r>
          </a:p>
          <a:p>
            <a:pPr algn="ctr"/>
            <a:r>
              <a:rPr lang="pl-PL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</a:t>
            </a:r>
            <a:r>
              <a:rPr lang="pl-PL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ich proponowanych słodyczy, </a:t>
            </a:r>
          </a:p>
          <a:p>
            <a:pPr algn="ctr"/>
            <a:r>
              <a:rPr lang="pl-PL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nie wsiadaj d</a:t>
            </a:r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ich samochodu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22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4847">
        <p14:glitter pattern="hexagon"/>
      </p:transition>
    </mc:Choice>
    <mc:Fallback>
      <p:transition spd="slow" advTm="148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uT][Photoshop] Animacja padającego śnigu. - Produkty Adobe - MultiPlayer  Community Forum | Kody, Porady | Gry onli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618" y="1014623"/>
            <a:ext cx="7598762" cy="358313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197649" y="0"/>
            <a:ext cx="9977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Pamiętaj o numerach alarmowych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066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6333">
        <p14:glitter pattern="hexagon"/>
      </p:transition>
    </mc:Choice>
    <mc:Fallback>
      <p:transition spd="slow" advTm="163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27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4501">
        <p14:glitter pattern="hexagon"/>
      </p:transition>
    </mc:Choice>
    <mc:Fallback>
      <p:transition spd="slow" advTm="145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553" y="0"/>
            <a:ext cx="12191999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947643" y="1178616"/>
            <a:ext cx="8221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Wrzuć do garnka rozsądku troszeczkę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 już nie wejdziesz na zamarzniętą rzeczkę.</a:t>
            </a:r>
          </a:p>
          <a:p>
            <a:pPr algn="ctr"/>
            <a:endParaRPr lang="pl-PL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040795" y="2610631"/>
            <a:ext cx="65996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Gdy wyobraźni trzy łyżki odliczysz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ominiesz górki w pobliżu ulicy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Prostokąt 2"/>
          <p:cNvSpPr/>
          <p:nvPr/>
        </p:nvSpPr>
        <p:spPr>
          <a:xfrm>
            <a:off x="4714664" y="4135313"/>
            <a:ext cx="71701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Dodając kubek rozwagi i miodu,</a:t>
            </a:r>
          </a:p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nie przypniesz sanek do samochodu.</a:t>
            </a:r>
          </a:p>
        </p:txBody>
      </p:sp>
      <p:sp>
        <p:nvSpPr>
          <p:cNvPr id="5" name="Prostokąt 4"/>
          <p:cNvSpPr/>
          <p:nvPr/>
        </p:nvSpPr>
        <p:spPr>
          <a:xfrm>
            <a:off x="1040795" y="5567871"/>
            <a:ext cx="73781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Wszystko przyprawisz szczyptą uwagi,</a:t>
            </a:r>
          </a:p>
          <a:p>
            <a:pPr algn="ctr"/>
            <a:r>
              <a:rPr lang="pl-PL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nie rzucisz śnieżką w twarz kolegi.</a:t>
            </a:r>
          </a:p>
        </p:txBody>
      </p:sp>
      <p:pic>
        <p:nvPicPr>
          <p:cNvPr id="1028" name="Picture 4" descr="COLHER SOBREMESA HAPPY LINE ROSA BEBE PCT C/10 UNIDADES - Festa Minu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4798">
            <a:off x="6855580" y="2659207"/>
            <a:ext cx="2038689" cy="135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▷ Kubki i filiżanki: obrazki ruchome, animowane gify i animacje ‐ 100%  DARMO!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643" y="3778330"/>
            <a:ext cx="919708" cy="137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▷ Bałwan: obrazki ruchome, animowane gify i animacje ‐ 100% DARMO!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973" y="5346934"/>
            <a:ext cx="1748718" cy="16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2470134" y="-42558"/>
            <a:ext cx="72517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Przepis na udane ferie</a:t>
            </a:r>
            <a:endParaRPr lang="pl-PL" sz="6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38" name="Picture 14" descr="Cook Olla Sticker by Euro-Toques for iOS &amp; Android | GIPHY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842" y="1205334"/>
            <a:ext cx="1757501" cy="130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476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5873">
        <p14:glitter pattern="hexagon"/>
      </p:transition>
    </mc:Choice>
    <mc:Fallback>
      <p:transition spd="slow" advTm="358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Olaf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152"/>
            <a:ext cx="12192000" cy="694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509632" y="790806"/>
            <a:ext cx="75591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Życzymy udanych, białych</a:t>
            </a:r>
          </a:p>
          <a:p>
            <a:pPr algn="ctr"/>
            <a:r>
              <a:rPr lang="pl-PL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i bezpiecznych ferii!</a:t>
            </a:r>
            <a:endParaRPr lang="pl-PL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884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6838">
        <p14:glitter pattern="hexagon"/>
      </p:transition>
    </mc:Choice>
    <mc:Fallback>
      <p:transition spd="slow" advTm="6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9"/>
            <a:ext cx="12192000" cy="685408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173348" y="3919"/>
            <a:ext cx="1079834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Czas ferii zimowych to fajna zabawa. </a:t>
            </a:r>
          </a:p>
          <a:p>
            <a:pPr algn="ctr"/>
            <a:r>
              <a:rPr lang="pl-PL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Kto bezpiecznie się bawi,</a:t>
            </a:r>
          </a:p>
          <a:p>
            <a:pPr algn="ctr"/>
            <a:r>
              <a:rPr lang="pl-PL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kłopoty nie wpada!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415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1565">
        <p14:glitter pattern="hexagon"/>
      </p:transition>
    </mc:Choice>
    <mc:Fallback>
      <p:transition spd="slow" advTm="115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22370" y="0"/>
            <a:ext cx="1119434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Feri</a:t>
            </a:r>
            <a:r>
              <a:rPr lang="pl-PL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 zimowe są po to, żeby o</a:t>
            </a:r>
            <a:r>
              <a:rPr lang="pl-PL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dpoczywać,</a:t>
            </a:r>
          </a:p>
          <a:p>
            <a:pPr algn="ctr"/>
            <a:r>
              <a:rPr lang="pl-PL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bawić się, rozwijać swoje zainteresowania</a:t>
            </a:r>
          </a:p>
          <a:p>
            <a:pPr algn="ctr"/>
            <a:r>
              <a:rPr lang="pl-PL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na które brakuje nam czasu podczas nauki.</a:t>
            </a:r>
            <a:endParaRPr lang="pl-PL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083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5357">
        <p14:glitter pattern="hexagon"/>
      </p:transition>
    </mc:Choice>
    <mc:Fallback>
      <p:transition spd="slow" advTm="153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12466" y="0"/>
            <a:ext cx="1176706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Aby czas zimowego wypoczynku</a:t>
            </a:r>
          </a:p>
          <a:p>
            <a:pPr algn="ctr"/>
            <a:r>
              <a:rPr lang="pl-PL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dostarczył nam radosnych wrażeń</a:t>
            </a:r>
          </a:p>
          <a:p>
            <a:pPr algn="ctr"/>
            <a:r>
              <a:rPr lang="pl-PL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</a:t>
            </a:r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amiętajmy o zasadach bezpieczeństwa!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5568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8817">
        <p14:glitter pattern="hexagon"/>
      </p:transition>
    </mc:Choice>
    <mc:Fallback>
      <p:transition spd="slow" advTm="188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549453" y="218941"/>
            <a:ext cx="9505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Ubieraj się stosownie do pogody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545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569">
        <p14:glitter pattern="hexagon"/>
      </p:transition>
    </mc:Choice>
    <mc:Fallback>
      <p:transition spd="slow" advTm="105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4" y="2005781"/>
            <a:ext cx="5058697" cy="2132063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602563" y="0"/>
            <a:ext cx="92702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 łyżwach </a:t>
            </a:r>
            <a:r>
              <a:rPr lang="pl-PL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jeździj</a:t>
            </a:r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tylko</a:t>
            </a:r>
          </a:p>
          <a:p>
            <a:pPr algn="ctr"/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na wyznaczonych lodowiskach!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753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5012">
        <p14:glitter pattern="hexagon"/>
      </p:transition>
    </mc:Choice>
    <mc:Fallback>
      <p:transition spd="slow" advTm="15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4"/>
            <a:ext cx="12192000" cy="6855632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508536" y="1184"/>
            <a:ext cx="93689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Pamiętaj, że zaczepianie sanek</a:t>
            </a:r>
          </a:p>
          <a:p>
            <a:pPr algn="ctr"/>
            <a:r>
              <a:rPr lang="pl-PL" sz="5400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do samochodu jest zabronione!</a:t>
            </a:r>
            <a:endParaRPr lang="pl-PL" sz="54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00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2318">
        <p14:glitter pattern="hexagon"/>
      </p:transition>
    </mc:Choice>
    <mc:Fallback>
      <p:transition spd="slow" advTm="12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50" name="Picture 2" descr="Icicle Break The Ice GIF - Icicle BreakTheIce FWinter - Discover &amp; Share 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589" y="1375282"/>
            <a:ext cx="3273332" cy="41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18268" y="1589296"/>
            <a:ext cx="707058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Nie przechodź pod </a:t>
            </a:r>
          </a:p>
          <a:p>
            <a:pPr algn="ctr"/>
            <a:r>
              <a:rPr lang="pl-PL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zwisającymi soplami.</a:t>
            </a:r>
          </a:p>
          <a:p>
            <a:pPr algn="ctr"/>
            <a:r>
              <a:rPr lang="pl-PL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Nie strącaj sopli z dachu</a:t>
            </a:r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512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9849">
        <p14:glitter pattern="hexagon"/>
      </p:transition>
    </mc:Choice>
    <mc:Fallback>
      <p:transition spd="slow" advTm="19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54373" y="0"/>
            <a:ext cx="11407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</a:t>
            </a:r>
            <a:r>
              <a:rPr lang="pl-PL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l-PL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nartach </a:t>
            </a:r>
            <a:r>
              <a:rPr lang="pl-PL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jeździj</a:t>
            </a:r>
            <a:r>
              <a:rPr lang="pl-PL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zawsze pod opieką dorosłych.</a:t>
            </a:r>
          </a:p>
        </p:txBody>
      </p:sp>
      <p:sp>
        <p:nvSpPr>
          <p:cNvPr id="3" name="Prostokąt 2"/>
          <p:cNvSpPr/>
          <p:nvPr/>
        </p:nvSpPr>
        <p:spPr>
          <a:xfrm>
            <a:off x="731811" y="5288340"/>
            <a:ext cx="114601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Nie zajeżdżaj nikomu drogi.</a:t>
            </a:r>
          </a:p>
          <a:p>
            <a:pPr algn="ctr"/>
            <a:r>
              <a:rPr lang="pl-PL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Poruszaj </a:t>
            </a:r>
            <a:r>
              <a:rPr lang="pl-PL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się tylko po wyznaczonych trasach.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6027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7650">
        <p14:glitter pattern="hexagon"/>
      </p:transition>
    </mc:Choice>
    <mc:Fallback>
      <p:transition spd="slow" advTm="17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|3.5|3.1|2.7|6.7|2.9|4.6|4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5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256</Words>
  <Application>Microsoft Office PowerPoint</Application>
  <PresentationFormat>Panoramiczny</PresentationFormat>
  <Paragraphs>48</Paragraphs>
  <Slides>19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Acer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magdalena (nysia)</dc:creator>
  <cp:lastModifiedBy>magdalena (nysia)</cp:lastModifiedBy>
  <cp:revision>38</cp:revision>
  <dcterms:created xsi:type="dcterms:W3CDTF">2020-12-13T21:44:15Z</dcterms:created>
  <dcterms:modified xsi:type="dcterms:W3CDTF">2020-12-18T10:45:29Z</dcterms:modified>
</cp:coreProperties>
</file>