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66" r:id="rId2"/>
    <p:sldId id="256" r:id="rId3"/>
    <p:sldId id="270" r:id="rId4"/>
    <p:sldId id="261" r:id="rId5"/>
    <p:sldId id="267" r:id="rId6"/>
    <p:sldId id="264" r:id="rId7"/>
    <p:sldId id="275" r:id="rId8"/>
    <p:sldId id="276" r:id="rId9"/>
    <p:sldId id="260" r:id="rId10"/>
    <p:sldId id="258" r:id="rId11"/>
    <p:sldId id="274" r:id="rId12"/>
    <p:sldId id="268" r:id="rId13"/>
    <p:sldId id="269" r:id="rId14"/>
    <p:sldId id="265" r:id="rId15"/>
    <p:sldId id="263" r:id="rId16"/>
    <p:sldId id="259" r:id="rId17"/>
    <p:sldId id="262" r:id="rId18"/>
    <p:sldId id="273" r:id="rId19"/>
    <p:sldId id="277" r:id="rId20"/>
    <p:sldId id="257" r:id="rId21"/>
    <p:sldId id="271" r:id="rId22"/>
    <p:sldId id="272" r:id="rId2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9133F3-9C21-4FF1-BC32-068800654241}" type="datetimeFigureOut">
              <a:rPr lang="pl-PL" smtClean="0"/>
              <a:t>2020-11-11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5C255C-4DA3-416A-8651-5EDA31EF6DC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5656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C255C-4DA3-416A-8651-5EDA31EF6DCC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6106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E3DA-2914-4AA9-9915-2E330731558C}" type="datetimeFigureOut">
              <a:rPr lang="pl-PL" smtClean="0"/>
              <a:t>2020-11-11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5F1E0-6049-4F9B-B0A1-CEF023255A7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068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E3DA-2914-4AA9-9915-2E330731558C}" type="datetimeFigureOut">
              <a:rPr lang="pl-PL" smtClean="0"/>
              <a:t>2020-11-11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5F1E0-6049-4F9B-B0A1-CEF023255A7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80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E3DA-2914-4AA9-9915-2E330731558C}" type="datetimeFigureOut">
              <a:rPr lang="pl-PL" smtClean="0"/>
              <a:t>2020-11-11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5F1E0-6049-4F9B-B0A1-CEF023255A7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855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E3DA-2914-4AA9-9915-2E330731558C}" type="datetimeFigureOut">
              <a:rPr lang="pl-PL" smtClean="0"/>
              <a:t>2020-11-11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5F1E0-6049-4F9B-B0A1-CEF023255A7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276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E3DA-2914-4AA9-9915-2E330731558C}" type="datetimeFigureOut">
              <a:rPr lang="pl-PL" smtClean="0"/>
              <a:t>2020-11-11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5F1E0-6049-4F9B-B0A1-CEF023255A7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745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E3DA-2914-4AA9-9915-2E330731558C}" type="datetimeFigureOut">
              <a:rPr lang="pl-PL" smtClean="0"/>
              <a:t>2020-11-11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5F1E0-6049-4F9B-B0A1-CEF023255A7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459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E3DA-2914-4AA9-9915-2E330731558C}" type="datetimeFigureOut">
              <a:rPr lang="pl-PL" smtClean="0"/>
              <a:t>2020-11-11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5F1E0-6049-4F9B-B0A1-CEF023255A7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775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E3DA-2914-4AA9-9915-2E330731558C}" type="datetimeFigureOut">
              <a:rPr lang="pl-PL" smtClean="0"/>
              <a:t>2020-11-11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5F1E0-6049-4F9B-B0A1-CEF023255A7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512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E3DA-2914-4AA9-9915-2E330731558C}" type="datetimeFigureOut">
              <a:rPr lang="pl-PL" smtClean="0"/>
              <a:t>2020-11-11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5F1E0-6049-4F9B-B0A1-CEF023255A7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355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E3DA-2914-4AA9-9915-2E330731558C}" type="datetimeFigureOut">
              <a:rPr lang="pl-PL" smtClean="0"/>
              <a:t>2020-11-11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5F1E0-6049-4F9B-B0A1-CEF023255A7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215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E3DA-2914-4AA9-9915-2E330731558C}" type="datetimeFigureOut">
              <a:rPr lang="pl-PL" smtClean="0"/>
              <a:t>2020-11-11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5F1E0-6049-4F9B-B0A1-CEF023255A7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10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2E3DA-2914-4AA9-9915-2E330731558C}" type="datetimeFigureOut">
              <a:rPr lang="pl-PL" smtClean="0"/>
              <a:t>2020-11-11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5F1E0-6049-4F9B-B0A1-CEF023255A7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3440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425640" y="5110519"/>
            <a:ext cx="37609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20 listopada</a:t>
            </a:r>
            <a:endParaRPr lang="pl-PL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216902" y="144887"/>
            <a:ext cx="98598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Ogólnopolski Dzień Praw Dziecka</a:t>
            </a:r>
            <a:endParaRPr lang="pl-PL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069" y="724973"/>
            <a:ext cx="5408054" cy="5408054"/>
          </a:xfrm>
          <a:prstGeom prst="rect">
            <a:avLst/>
          </a:prstGeom>
        </p:spPr>
      </p:pic>
      <p:pic>
        <p:nvPicPr>
          <p:cNvPr id="7" name="Wszystkie dzieci nasze są - karaok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18502" y="557218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8835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6911">
        <p14:glitter pattern="hexagon"/>
      </p:transition>
    </mc:Choice>
    <mc:Fallback>
      <p:transition spd="slow" advTm="169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</p:bldLst>
  </p:timing>
  <p:extLst mod="1">
    <p:ext uri="{E180D4A7-C9FB-4DFB-919C-405C955672EB}">
      <p14:showEvtLst xmlns:p14="http://schemas.microsoft.com/office/powerpoint/2010/main">
        <p14:playEvt time="1" objId="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8 zabaw i aktywności wspierających rozwój mowy, które Was zaskoczą - Wiola  Wołoszy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702355" y="0"/>
            <a:ext cx="5227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Prawo do zabawy</a:t>
            </a:r>
            <a:endParaRPr lang="pl-PL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880054" y="6029636"/>
            <a:ext cx="1043188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Mam </a:t>
            </a:r>
            <a:r>
              <a:rPr lang="pl-PL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prawo sam wybierać, </a:t>
            </a:r>
            <a:r>
              <a:rPr lang="pl-PL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czym się </a:t>
            </a:r>
            <a:r>
              <a:rPr lang="pl-PL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będę </a:t>
            </a:r>
            <a:r>
              <a:rPr lang="pl-PL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bawić.</a:t>
            </a:r>
            <a:endParaRPr lang="pl-PL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3703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5950">
        <p14:glitter pattern="hexagon"/>
      </p:transition>
    </mc:Choice>
    <mc:Fallback>
      <p:transition spd="slow" advTm="159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locki konstrukcyjne – Klocki Giganty - Dżin z tomikie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1559596" y="-187988"/>
            <a:ext cx="907280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60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Prawo do wyboru przyjaciół</a:t>
            </a:r>
            <a:endParaRPr lang="pl-PL" sz="6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747899" y="6088559"/>
            <a:ext cx="1069619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Mam prawo decydować z kim się będę bawić</a:t>
            </a:r>
            <a:endParaRPr lang="pl-PL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1767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8651">
        <p14:glitter pattern="hexagon"/>
      </p:transition>
    </mc:Choice>
    <mc:Fallback>
      <p:transition spd="slow" advTm="186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1245505" y="211256"/>
            <a:ext cx="97009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Prawo do rozwoju zainteresowań</a:t>
            </a:r>
            <a:endParaRPr lang="pl-PL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987132" y="5955047"/>
            <a:ext cx="1021773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Mam prawo decydować co mnie interesuje</a:t>
            </a:r>
            <a:endParaRPr lang="pl-PL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5984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4636">
        <p14:glitter pattern="hexagon"/>
      </p:transition>
    </mc:Choice>
    <mc:Fallback>
      <p:transition spd="slow" advTm="146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29" y="502276"/>
            <a:ext cx="11913896" cy="6355724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1076462" y="0"/>
            <a:ext cx="94085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Prawo do tajemnic, prywatności</a:t>
            </a:r>
            <a:endParaRPr lang="pl-PL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1020325" y="5349927"/>
            <a:ext cx="1015470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Nikt nie może moich listów czytać bez </a:t>
            </a:r>
            <a:r>
              <a:rPr lang="pl-PL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pytania.</a:t>
            </a:r>
          </a:p>
          <a:p>
            <a:pPr algn="ctr"/>
            <a:r>
              <a:rPr lang="pl-PL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Mam </a:t>
            </a:r>
            <a:r>
              <a:rPr lang="pl-PL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też prawo do tajemnic i własnego </a:t>
            </a:r>
            <a:r>
              <a:rPr lang="pl-PL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zdania.</a:t>
            </a:r>
            <a:endParaRPr lang="pl-PL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6223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7197">
        <p14:glitter pattern="hexagon"/>
      </p:transition>
    </mc:Choice>
    <mc:Fallback>
      <p:transition spd="slow" advTm="171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6256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1791656" y="0"/>
            <a:ext cx="80459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Prawo do opieki medycznej</a:t>
            </a:r>
            <a:endParaRPr lang="pl-PL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852289" y="5534561"/>
            <a:ext cx="1048742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Jeżeli się </a:t>
            </a:r>
            <a:r>
              <a:rPr lang="pl-PL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skaleczę, </a:t>
            </a:r>
            <a:r>
              <a:rPr lang="pl-PL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należy </a:t>
            </a:r>
            <a:r>
              <a:rPr lang="pl-PL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mi </a:t>
            </a:r>
            <a:r>
              <a:rPr lang="pl-PL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opatrzyć </a:t>
            </a:r>
            <a:r>
              <a:rPr lang="pl-PL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ranę, jeżeli</a:t>
            </a:r>
            <a:endParaRPr lang="pl-PL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pl-PL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zachoruję- powinienem </a:t>
            </a:r>
            <a:r>
              <a:rPr lang="pl-PL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być </a:t>
            </a:r>
            <a:r>
              <a:rPr lang="pl-PL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zbadany.</a:t>
            </a:r>
            <a:endParaRPr lang="pl-PL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9446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6465">
        <p14:glitter pattern="hexagon"/>
      </p:transition>
    </mc:Choice>
    <mc:Fallback>
      <p:transition spd="slow" advTm="164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aby Love GIF by SoulPancake - Find &amp; Share on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107652" y="-110716"/>
            <a:ext cx="50843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Prawo do miłości</a:t>
            </a:r>
            <a:endParaRPr lang="pl-PL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1881114" y="5934670"/>
            <a:ext cx="786311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0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Mam prawo kochać i być kochanym.</a:t>
            </a:r>
            <a:endParaRPr lang="pl-PL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4774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1095">
        <p14:glitter pattern="hexagon"/>
      </p:transition>
    </mc:Choice>
    <mc:Fallback>
      <p:transition spd="slow" advTm="110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erwsze bajeczki” – interaktywne książeczki dla maluchów - nebule.p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8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6911569" y="22189"/>
            <a:ext cx="514705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60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Prawo do nauki</a:t>
            </a:r>
            <a:endParaRPr lang="pl-PL" sz="6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034742" y="6088559"/>
            <a:ext cx="1012251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0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Mogę uczyć się wszystkiego co mnie zaciekawi.</a:t>
            </a:r>
            <a:endParaRPr lang="pl-PL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3167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6716">
        <p14:glitter pattern="hexagon"/>
      </p:transition>
    </mc:Choice>
    <mc:Fallback>
      <p:transition spd="slow" advTm="167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aby funny GIF - Find on GIF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595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1417799" y="5842337"/>
            <a:ext cx="871636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60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Prawo do odpoczynku, snu</a:t>
            </a:r>
            <a:endParaRPr lang="pl-PL" sz="6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6375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3865">
        <p14:glitter pattern="hexagon"/>
      </p:transition>
    </mc:Choice>
    <mc:Fallback>
      <p:transition spd="slow" advTm="138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ajnie w szkole: Wesołe gimnastykowanie: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777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319701" y="-110716"/>
            <a:ext cx="115383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Prawo chodzenia do przedszkola, szkoły</a:t>
            </a:r>
            <a:endParaRPr lang="pl-PL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4952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5765">
        <p14:glitter pattern="hexagon"/>
      </p:transition>
    </mc:Choice>
    <mc:Fallback>
      <p:transition spd="slow" advTm="157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145781" y="133983"/>
            <a:ext cx="11900438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0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Mam prawo do własnego imienia i nazwiska</a:t>
            </a:r>
            <a:endParaRPr lang="pl-PL" sz="5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1188125" y="6150114"/>
            <a:ext cx="999607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0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Nikt nie może nam odebrać imienia i nazwiska</a:t>
            </a:r>
            <a:endParaRPr lang="pl-PL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8820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4619">
        <p14:glitter pattern="hexagon"/>
      </p:transition>
    </mc:Choice>
    <mc:Fallback>
      <p:transition spd="slow" advTm="146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Dzien Dziecka 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5177608" y="1486264"/>
            <a:ext cx="4953472" cy="44012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8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Niech się wreszcie każdy dowie</a:t>
            </a:r>
          </a:p>
          <a:p>
            <a:pPr algn="ctr"/>
            <a:r>
              <a:rPr lang="pl-PL" sz="28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I rozpowie w świecie całym,</a:t>
            </a:r>
          </a:p>
          <a:p>
            <a:pPr algn="ctr"/>
            <a:r>
              <a:rPr lang="pl-PL" sz="28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Że dziecko to także człowiek,</a:t>
            </a:r>
          </a:p>
          <a:p>
            <a:pPr algn="ctr"/>
            <a:r>
              <a:rPr lang="pl-PL" sz="28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Tyle, że jeszcze mały.</a:t>
            </a:r>
          </a:p>
          <a:p>
            <a:pPr algn="ctr"/>
            <a:r>
              <a:rPr lang="pl-PL" sz="28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Dlatego ludzie uczeni,</a:t>
            </a:r>
          </a:p>
          <a:p>
            <a:pPr algn="ctr"/>
            <a:r>
              <a:rPr lang="pl-PL" sz="28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Którym za to należą się brawa,</a:t>
            </a:r>
          </a:p>
          <a:p>
            <a:pPr algn="ctr"/>
            <a:r>
              <a:rPr lang="pl-PL" sz="28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Chcąc wielu dzieci los odmienić,</a:t>
            </a:r>
          </a:p>
          <a:p>
            <a:pPr algn="ctr"/>
            <a:r>
              <a:rPr lang="pl-PL" sz="28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Stworzyli dla nich mądre prawa.</a:t>
            </a:r>
          </a:p>
          <a:p>
            <a:pPr algn="ctr"/>
            <a:r>
              <a:rPr lang="pl-PL" sz="28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Więc je na co dzień i od święta</a:t>
            </a:r>
          </a:p>
          <a:p>
            <a:pPr algn="ctr"/>
            <a:r>
              <a:rPr lang="pl-PL" sz="28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Spróbujcie dobrze zapamiętać!</a:t>
            </a:r>
            <a:endParaRPr lang="pl-PL" sz="2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1785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26242">
        <p14:glitter pattern="hexagon"/>
      </p:transition>
    </mc:Choice>
    <mc:Fallback>
      <p:transition spd="slow" advTm="262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1790163" y="612844"/>
            <a:ext cx="9144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Wszystkie dzieci na całym świecie</a:t>
            </a:r>
            <a:br>
              <a:rPr lang="pl-PL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pl-PL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są takie same - lubią skakać na jednej nodze </a:t>
            </a:r>
            <a:br>
              <a:rPr lang="pl-PL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pl-PL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i lubią zanudzać mamę.</a:t>
            </a:r>
          </a:p>
          <a:p>
            <a:pPr algn="ctr"/>
            <a:r>
              <a:rPr lang="pl-PL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Wszystkie dzieci na całym świecie</a:t>
            </a:r>
            <a:br>
              <a:rPr lang="pl-PL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pl-PL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śpiewają wesołe piosenki i byle kamyk,</a:t>
            </a:r>
            <a:br>
              <a:rPr lang="pl-PL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pl-PL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i byle szkiełko biorą jak skarb do ręki. </a:t>
            </a:r>
          </a:p>
          <a:p>
            <a:pPr algn="ctr"/>
            <a:r>
              <a:rPr lang="pl-PL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Podobno dzieci na całym świecie</a:t>
            </a:r>
            <a:br>
              <a:rPr lang="pl-PL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pl-PL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bywają niegrzeczne czasem,</a:t>
            </a:r>
            <a:br>
              <a:rPr lang="pl-PL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pl-PL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lecz to nie u nas, nie w naszym mieście -</a:t>
            </a:r>
            <a:br>
              <a:rPr lang="pl-PL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pl-PL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to gdzieś za górą, za lasem. </a:t>
            </a:r>
            <a:endParaRPr lang="pl-PL" sz="3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9784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26189">
        <p14:glitter pattern="hexagon"/>
      </p:transition>
    </mc:Choice>
    <mc:Fallback>
      <p:transition spd="slow" advTm="261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P37 &quot;Pozytywka&quot;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63" y="-47918"/>
            <a:ext cx="12192001" cy="695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839398" y="251085"/>
            <a:ext cx="81775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Mały człowiek duża sprawa</a:t>
            </a:r>
            <a:endParaRPr lang="pl-PL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856250" y="1174415"/>
            <a:ext cx="87482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Mały człowiek ma swe prawa</a:t>
            </a:r>
            <a:endParaRPr lang="pl-PL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2896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2746">
        <p14:glitter pattern="hexagon"/>
      </p:transition>
    </mc:Choice>
    <mc:Fallback>
      <p:transition spd="slow" advTm="127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4985219" y="1674967"/>
            <a:ext cx="7206781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Gdy </a:t>
            </a:r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jest </a:t>
            </a:r>
            <a:r>
              <a:rPr lang="pl-PL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Wam źle,</a:t>
            </a:r>
            <a:br>
              <a:rPr lang="pl-PL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pl-PL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 </a:t>
            </a:r>
            <a:r>
              <a:rPr lang="pl-PL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Wasze </a:t>
            </a:r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prawa nie są przestrzegane </a:t>
            </a:r>
            <a:endParaRPr lang="pl-PL" sz="36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pl-PL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możecie się zwrócić </a:t>
            </a:r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 pomoc do </a:t>
            </a:r>
            <a:endParaRPr lang="pl-PL" sz="36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pl-PL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Komitetu </a:t>
            </a:r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Ochrony Praw Dziecka</a:t>
            </a:r>
            <a:r>
              <a:rPr lang="pl-PL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pl-PL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Jeśli </a:t>
            </a:r>
            <a:r>
              <a:rPr lang="pl-PL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czujecie </a:t>
            </a:r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się źle </a:t>
            </a:r>
            <a:r>
              <a:rPr lang="pl-PL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traktowani, </a:t>
            </a:r>
          </a:p>
          <a:p>
            <a:pPr algn="ctr"/>
            <a:r>
              <a:rPr lang="pl-PL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skrzywdzeni powiedzcie o </a:t>
            </a:r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tym </a:t>
            </a:r>
            <a:endParaRPr lang="pl-PL" sz="36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pl-PL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nauczycielowi </a:t>
            </a:r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lub </a:t>
            </a:r>
            <a:endParaRPr lang="pl-PL" sz="36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pl-PL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komuś </a:t>
            </a:r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zaufanemu.</a:t>
            </a:r>
          </a:p>
        </p:txBody>
      </p:sp>
      <p:sp>
        <p:nvSpPr>
          <p:cNvPr id="5" name="Prostokąt 4"/>
          <p:cNvSpPr/>
          <p:nvPr/>
        </p:nvSpPr>
        <p:spPr>
          <a:xfrm>
            <a:off x="6274929" y="92920"/>
            <a:ext cx="41254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Pamiętajcie !!</a:t>
            </a:r>
            <a:endParaRPr lang="pl-PL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9469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31176">
        <p14:glitter pattern="hexagon"/>
      </p:transition>
    </mc:Choice>
    <mc:Fallback>
      <p:transition spd="slow" advTm="311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95459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748" y="2732203"/>
            <a:ext cx="7686413" cy="4222389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0" y="378629"/>
            <a:ext cx="1039791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Pełny zbiór praw dziecka został zapisany</a:t>
            </a:r>
            <a:endParaRPr lang="pl-PL" sz="4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pl-PL" sz="4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 </a:t>
            </a:r>
            <a:r>
              <a:rPr lang="pl-PL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Konwencji o Prawach </a:t>
            </a:r>
            <a:r>
              <a:rPr lang="pl-PL" sz="4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Dziecka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5265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7852">
        <p14:glitter pattern="hexagon"/>
      </p:transition>
    </mc:Choice>
    <mc:Fallback>
      <p:transition spd="slow" advTm="178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 Christmas Story GIF - Find &amp; Share on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0" y="5934670"/>
            <a:ext cx="72788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Prawo do jedzenia i picia</a:t>
            </a:r>
            <a:endParaRPr lang="pl-PL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4826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6809">
        <p14:glitter pattern="hexagon"/>
      </p:transition>
    </mc:Choice>
    <mc:Fallback>
      <p:transition spd="slow" advTm="68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o wpływa na rozwój fizyczny dziecka? - Choroby - Polki.p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-71427" y="0"/>
            <a:ext cx="123348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Prawo do szacunku dla mojej odmienności</a:t>
            </a:r>
            <a:endParaRPr lang="pl-PL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582598" y="5411450"/>
            <a:ext cx="1102680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Mogę </a:t>
            </a:r>
            <a:r>
              <a:rPr lang="pl-PL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zażądać, żeby każdy uznał moje prawa,</a:t>
            </a:r>
          </a:p>
          <a:p>
            <a:pPr algn="ctr"/>
            <a:r>
              <a:rPr lang="pl-PL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a</a:t>
            </a:r>
            <a:r>
              <a:rPr lang="pl-PL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 gdy różnie się od innych to jest moja sprawa.</a:t>
            </a:r>
            <a:endParaRPr lang="pl-PL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0579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6177">
        <p14:glitter pattern="hexagon"/>
      </p:transition>
    </mc:Choice>
    <mc:Fallback>
      <p:transition spd="slow" advTm="161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odzina Królewska: Urocze Gify ze Szwedzką Rodziną Królewską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59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762867" y="2658242"/>
            <a:ext cx="106701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Prawo do wychowywania w rodzinie</a:t>
            </a:r>
            <a:endParaRPr lang="pl-PL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1056953" y="4916376"/>
            <a:ext cx="1008199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Jeśli mama albo tata już nie mieszka z nami, </a:t>
            </a:r>
          </a:p>
          <a:p>
            <a:pPr algn="ctr"/>
            <a:r>
              <a:rPr lang="pl-PL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n</a:t>
            </a:r>
            <a:r>
              <a:rPr lang="pl-PL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ikt </a:t>
            </a:r>
            <a:r>
              <a:rPr lang="pl-PL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nie może mi zabronić spotkać ich </a:t>
            </a:r>
            <a:r>
              <a:rPr lang="pl-PL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czasami.</a:t>
            </a:r>
            <a:endParaRPr lang="pl-PL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4783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6954">
        <p14:glitter pattern="hexagon"/>
      </p:transition>
    </mc:Choice>
    <mc:Fallback>
      <p:transition spd="slow" advTm="169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474749" y="0"/>
            <a:ext cx="112425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Mam prawo do nietykalności osobistej</a:t>
            </a:r>
            <a:endParaRPr lang="pl-PL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745752" y="6027003"/>
            <a:ext cx="107004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8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Nikt nie może mnie bić, znęcać się, więzić</a:t>
            </a:r>
            <a:endParaRPr lang="pl-PL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6191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9879">
        <p14:glitter pattern="hexagon"/>
      </p:transition>
    </mc:Choice>
    <mc:Fallback>
      <p:transition spd="slow" advTm="198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kładanki mp3 - Monika_0109 - Chomikuj.pl, Strona 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280497" y="0"/>
            <a:ext cx="116310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Prawo do dostępu do kultury, rozrywki</a:t>
            </a:r>
            <a:endParaRPr lang="pl-PL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9257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4630">
        <p14:glitter pattern="hexagon"/>
      </p:transition>
    </mc:Choice>
    <mc:Fallback>
      <p:transition spd="slow" advTm="146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13 Things You Didn't Know About Nutella | Funny babies, Cute funny babies,  Cute funny baby video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721574" y="5780124"/>
            <a:ext cx="98730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Prawo do wyrażania swoich uczuć</a:t>
            </a:r>
            <a:endParaRPr lang="pl-PL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3182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3613">
        <p14:glitter pattern="hexagon"/>
      </p:transition>
    </mc:Choice>
    <mc:Fallback>
      <p:transition spd="slow" advTm="136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4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2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6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5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5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5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3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5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895</TotalTime>
  <Words>303</Words>
  <Application>Microsoft Office PowerPoint</Application>
  <PresentationFormat>Panoramiczny</PresentationFormat>
  <Paragraphs>59</Paragraphs>
  <Slides>22</Slides>
  <Notes>1</Notes>
  <HiddenSlides>0</HiddenSlides>
  <MMClips>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Acer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magdalena (nysia)</dc:creator>
  <cp:lastModifiedBy>magdalena (nysia)</cp:lastModifiedBy>
  <cp:revision>40</cp:revision>
  <dcterms:created xsi:type="dcterms:W3CDTF">2020-11-03T09:44:07Z</dcterms:created>
  <dcterms:modified xsi:type="dcterms:W3CDTF">2020-11-11T11:48:42Z</dcterms:modified>
</cp:coreProperties>
</file>