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</p:sldMasterIdLst>
  <p:notesMasterIdLst>
    <p:notesMasterId r:id="rId31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5900" algn="r">
              <a:buSzPct val="45000"/>
              <a:buFont typeface="StarSymbol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9220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smtClean="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5900" algn="r">
              <a:buSzPct val="45000"/>
              <a:buFont typeface="StarSymbol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27B45DBE-DA7E-4D44-832E-EF4042B10A67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5113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1EFB64-8ED0-40FD-8EE2-E1E6E052D7B9}" type="slidenum">
              <a:rPr lang="pl-PL"/>
              <a:pPr/>
              <a:t>1</a:t>
            </a:fld>
            <a:endParaRPr lang="pl-PL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770F52-B464-4BE6-A407-F9C081FFE8C9}" type="slidenum">
              <a:rPr lang="pl-PL"/>
              <a:pPr/>
              <a:t>10</a:t>
            </a:fld>
            <a:endParaRPr lang="pl-PL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244BD9D0-4677-4430-9922-A069927B004A}" type="slidenum">
              <a:rPr lang="pl-PL" sz="1200"/>
              <a:pPr algn="r">
                <a:buClrTx/>
                <a:buFontTx/>
                <a:buNone/>
              </a:pPr>
              <a:t>10</a:t>
            </a:fld>
            <a:endParaRPr lang="pl-PL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896554-369D-488C-8FC5-19D0A0B89752}" type="slidenum">
              <a:rPr lang="pl-PL"/>
              <a:pPr/>
              <a:t>11</a:t>
            </a:fld>
            <a:endParaRPr lang="pl-PL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D81F63-316E-43C9-8D14-CBEDAFB1332D}" type="slidenum">
              <a:rPr lang="pl-PL"/>
              <a:pPr/>
              <a:t>12</a:t>
            </a:fld>
            <a:endParaRPr lang="pl-PL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B529D4-5F55-491B-A96F-AA3B8EB41317}" type="slidenum">
              <a:rPr lang="pl-PL"/>
              <a:pPr/>
              <a:t>13</a:t>
            </a:fld>
            <a:endParaRPr lang="pl-PL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00E483-4A3F-48E2-9EDE-08EC02FB686A}" type="slidenum">
              <a:rPr lang="pl-PL"/>
              <a:pPr/>
              <a:t>14</a:t>
            </a:fld>
            <a:endParaRPr lang="pl-PL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3D3E9A-8EA0-4B0A-B7F3-E7C9C08924B3}" type="slidenum">
              <a:rPr lang="pl-PL"/>
              <a:pPr/>
              <a:t>15</a:t>
            </a:fld>
            <a:endParaRPr lang="pl-PL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1C1051-1D2C-4A61-A6B7-5A06D905472A}" type="slidenum">
              <a:rPr lang="pl-PL"/>
              <a:pPr/>
              <a:t>16</a:t>
            </a:fld>
            <a:endParaRPr lang="pl-PL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C396F2-773E-4163-ABB6-48B95B795227}" type="slidenum">
              <a:rPr lang="pl-PL"/>
              <a:pPr/>
              <a:t>17</a:t>
            </a:fld>
            <a:endParaRPr lang="pl-PL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BA3875-BA3F-43D8-AE91-39922D7F012D}" type="slidenum">
              <a:rPr lang="pl-PL"/>
              <a:pPr/>
              <a:t>18</a:t>
            </a:fld>
            <a:endParaRPr lang="pl-PL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5A1B93-BF76-4C45-A36B-584D797A8657}" type="slidenum">
              <a:rPr lang="pl-PL"/>
              <a:pPr/>
              <a:t>19</a:t>
            </a:fld>
            <a:endParaRPr lang="pl-PL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F1F9B2-1E58-41C0-99AC-5F17A4EF7C84}" type="slidenum">
              <a:rPr lang="pl-PL"/>
              <a:pPr/>
              <a:t>2</a:t>
            </a:fld>
            <a:endParaRPr lang="pl-PL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08447C-22D7-4121-9634-651494BB2550}" type="slidenum">
              <a:rPr lang="pl-PL"/>
              <a:pPr/>
              <a:t>20</a:t>
            </a:fld>
            <a:endParaRPr lang="pl-PL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FDD503-C11E-4E99-816C-147A02C697CF}" type="slidenum">
              <a:rPr lang="pl-PL"/>
              <a:pPr/>
              <a:t>21</a:t>
            </a:fld>
            <a:endParaRPr lang="pl-PL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7D12E9-B028-4C26-AA55-497D768A50E1}" type="slidenum">
              <a:rPr lang="pl-PL"/>
              <a:pPr/>
              <a:t>22</a:t>
            </a:fld>
            <a:endParaRPr lang="pl-PL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FCE0CF-F2DB-4150-BD47-FB764919085A}" type="slidenum">
              <a:rPr lang="pl-PL"/>
              <a:pPr/>
              <a:t>3</a:t>
            </a:fld>
            <a:endParaRPr lang="pl-PL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F18E3D-2A01-4F80-8A63-F99AA2EFC3C4}" type="slidenum">
              <a:rPr lang="pl-PL"/>
              <a:pPr/>
              <a:t>4</a:t>
            </a:fld>
            <a:endParaRPr lang="pl-PL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7AA1A4-8ACA-4E8F-9B88-EBF5508F1FCE}" type="slidenum">
              <a:rPr lang="pl-PL"/>
              <a:pPr/>
              <a:t>5</a:t>
            </a:fld>
            <a:endParaRPr lang="pl-PL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7BCDA8-BA72-4ACC-B290-93A4B58848D3}" type="slidenum">
              <a:rPr lang="pl-PL"/>
              <a:pPr/>
              <a:t>6</a:t>
            </a:fld>
            <a:endParaRPr lang="pl-PL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32E33D-B676-4ABD-81B3-B371B17C0A7C}" type="slidenum">
              <a:rPr lang="pl-PL"/>
              <a:pPr/>
              <a:t>7</a:t>
            </a:fld>
            <a:endParaRPr lang="pl-PL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B8C4B7-6B0C-4D78-8375-120E5BC23F72}" type="slidenum">
              <a:rPr lang="pl-PL"/>
              <a:pPr/>
              <a:t>8</a:t>
            </a:fld>
            <a:endParaRPr lang="pl-PL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BB48C6-CD28-452D-B5F1-53D49FA64663}" type="slidenum">
              <a:rPr lang="pl-PL"/>
              <a:pPr/>
              <a:t>9</a:t>
            </a:fld>
            <a:endParaRPr lang="pl-PL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FFC72E7-C49F-415B-A1EE-716CECC9E5E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830536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11F528C-FB0C-4899-9F2E-63F22FF5524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40285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0F49A21-2D4D-40AE-885E-031F69E6E97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99493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42A61DC-0835-4971-86F5-0A3E2F0DDD4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528643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9960EB-A86C-4877-9F47-B7D55B450A7A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800814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BC9F37-2F99-4306-AF4F-BFD6004EFD4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58611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7438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41A2116-5CCC-49BC-9E4D-9B4C44ACFEB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697350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543FA97-E47C-43A0-AC0A-2042B12EC99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09087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C036B4C-DF92-4069-A297-50D26AC3015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15948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ADA7BE-03D5-4F2B-8BE4-BD57649E97A2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50977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1C6E2F5-11FB-4F57-97E9-0AA9BD0EEA62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35162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8B33E3A-D75E-4659-9CB3-CC9AAD48AD2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902927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EE6E24-826F-4393-8E6B-852BC02CFA5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13083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3450505-F517-470F-8EA9-AA3FFE4E6CB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732944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5813" cy="57864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6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7EC1010-C9E3-4672-9356-6EC7D7521C9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067704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34D5011-5338-476F-ABBC-00AF6DFC0B34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056819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C45509B-496F-449F-A8A7-1FD61FBB0642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76353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087D16-8A08-405F-8C94-6772E905E84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3819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7438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DB2AF27-603F-4161-A688-541D05291D0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896658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D7DDBD-6808-4515-93B8-52D45DBD890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944979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FF9DC75-98D9-4DD5-8900-C8DD75A0320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00011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FD37B2-00B9-49D0-A8B9-EF8E86F5D38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28023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64B074A-1AF1-4FB7-B203-66666AE24E4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475231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182DA36-9C77-4F81-AD2C-B76810DE81C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924019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EF668A0-E5AB-42F1-AB91-116F6986770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31456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1328EE-EA1A-491D-8295-A00697E7DB2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925423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5813" cy="57864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6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6E4AC9C-A849-494A-AC0B-6297AE4F102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811549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5ED7D41-699C-4D1F-AD6E-50AB86C9588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1657683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3861F77-EECD-416A-81DC-E81ECE8F6CB2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323611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7843C4-8143-44FA-A66C-073BFDC41DC3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50139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7438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A0603E-1414-4137-9ECD-7D49CBCBEF34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34504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D09BE8C-7E33-4E38-844D-A12444E73F3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104441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1FE211F-36A3-4224-B680-4FEC9CF5133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827094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4E36D18-43EE-4208-9D1D-724D08A4032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926787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EB38444-043A-4105-8820-D6422ADB993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554772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AAEFDF2-7897-457C-B360-DE1DF49E7A8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317756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6E10E56-A9D5-4201-95FF-712A218AA0D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552406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C5F46C5-BE5C-4037-9748-89E8FCBB948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1662430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5813" cy="57864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6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A2D3872-4B5E-4530-AAC5-41C9D2BCCD6A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0187992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9CA90AB-81B3-407F-BD4F-CF4DEDD6868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8152035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9842C8-DFD1-48A5-BD03-7FA30A1745F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7239787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22E2A3-8A48-4CA5-AD82-84CBF4CBAB7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758294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7438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99DF879-D0FC-44BE-A3BD-90902E2052E6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92294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5E40791-FCD9-40BC-A061-123E52BF250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058891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BB1A7D-A190-44E3-ABD4-1FFE5AAD2FD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088345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0A21525-1E17-47CE-943F-E0E5C22728E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3320884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1BE30BB-4DAD-4553-8409-3B9C8065AB5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516088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3602127-3CF7-4A74-BB0F-23121AA5624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3562887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44A9E38-F17B-43C9-844C-12205484310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458442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799BB18-DEE5-40F3-A508-34FAC2C1889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130158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5813" cy="57864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6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D4A3489-B19D-4081-BAE3-F3FA97D466E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10195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018BDC-7BD0-4675-9535-F79151E0CE0F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665371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66DB19A-2FC2-4B76-B620-E80BB473DF0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9672933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CB7BE0D-904A-408D-A673-8A1AA4D937E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905695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7438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D3AE88C-179C-4705-B19B-DB9F811BEF8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259196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9F70D0-B93E-4457-93E4-0B44ADD6E3F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220181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C3E80CD-1AEE-4CCA-9A3F-F3862BC1DC4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286350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E280CD7-518B-412A-945F-4359B6FC14AF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8298871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E0D31B-311D-4F52-BA03-0765D32B315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1328282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CFCAB16-DE2B-4551-835A-FFC777BE2E1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051620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9E4903E-75BA-4432-8972-BECD05E14D3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5297398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555C60B-F64A-405B-990D-9726A292904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2093394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5813" cy="57864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6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3BBDCD-D5A0-4E1C-90A2-AC39CDBCD39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822008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F005222-6BBD-4317-95BF-53C89E67573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1702937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7EA773-321B-4827-A624-45890F7919FE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7181461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4DF11DD-6456-438F-AAF0-68F313AECAF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597631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3749B4F-C5A6-48FD-8151-192318E502F0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0378231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7438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17ECF6F-BE07-4FED-B6BF-8C0D58C54483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1277425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01F246B-5A4E-426E-AB6D-A500BE4C6DF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0492777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BCC1980-F76F-44DF-A2BF-8D7EC8E9991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8532710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36BF205-C8E6-41D7-AFC4-B140E5B9B31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7661179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39A17DE-D5DE-4BF5-AC32-D87ADDEA6238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618615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A48B2E-81AE-41D2-8896-7308F68314A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636134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85F6D72-E909-4D34-99FD-8111E8D8BC8A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2300326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5813" cy="57864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6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079EBC-AE2C-40E5-97CD-E2465008DA4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282978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D77C45C-DD04-4C6A-956B-171A5EEDD61D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393692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F6C72BF-AA74-4085-B483-70E36BFCA409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48895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BD7678C-4AB2-4EAB-A1CA-2A66C6FA30C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925469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E8D5208-5DB0-40E9-9525-02BBA8A1F80A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2284213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7438" cy="3449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FC4F95A-B201-49E5-8808-768DE8CC2EF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9223337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6D29D33-95D6-4409-AD9A-0E913E2C2FCA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92775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F45AA25-AA7C-4941-A04C-F75A0937217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5185197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8F48F3A-F71E-4B7D-848A-58150B983D45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0481301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156B1BA-271E-4A46-904F-B77EF8FCF73B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827235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A14E960-3245-4629-B596-D6BE92AD4572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231972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4CABBF4-8C14-4DE2-9FEB-7C290E6C8AB3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3130293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5813" cy="57864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6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D8B6F3-B08E-43EC-BFCC-206789BB8533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331331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545EFB5-35F0-4CD7-8746-A92CCA533F3F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2440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898989"/>
                </a:solidFill>
                <a:latin typeface="Candara" pitchFamily="32" charset="0"/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898989"/>
                </a:solidFill>
                <a:latin typeface="Candara" pitchFamily="32" charset="0"/>
                <a:cs typeface="Segoe UI" charset="0"/>
              </a:defRPr>
            </a:lvl1pPr>
          </a:lstStyle>
          <a:p>
            <a:fld id="{E664A2DA-A7FE-41B6-B0FC-5EB103077A91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 spd="med">
    <p:fade/>
  </p:transition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j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j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j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j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j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j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j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j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228600" y="228600"/>
            <a:ext cx="8696325" cy="2468563"/>
          </a:xfrm>
          <a:prstGeom prst="roundRect">
            <a:avLst>
              <a:gd name="adj" fmla="val 3361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211138" y="1679575"/>
            <a:ext cx="8721725" cy="1328738"/>
            <a:chOff x="133" y="1058"/>
            <a:chExt cx="5494" cy="837"/>
          </a:xfrm>
        </p:grpSpPr>
        <p:sp>
          <p:nvSpPr>
            <p:cNvPr id="2051" name="Freeform 3"/>
            <p:cNvSpPr>
              <a:spLocks noChangeArrowheads="1"/>
            </p:cNvSpPr>
            <p:nvPr/>
          </p:nvSpPr>
          <p:spPr bwMode="auto">
            <a:xfrm>
              <a:off x="3809" y="1149"/>
              <a:ext cx="1811" cy="449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*/ 1 0 51712"/>
                <a:gd name="T0" fmla="*/ 572 256 1"/>
                <a:gd name="T1" fmla="*/ 0 256 1"/>
                <a:gd name="G10" fmla="+- 0 T0 T1"/>
                <a:gd name="G11" fmla="sin 55292 G10"/>
                <a:gd name="T2" fmla="*/ 572 256 1"/>
                <a:gd name="T3" fmla="*/ 0 256 1"/>
                <a:gd name="G12" fmla="+- 0 T2 T3"/>
                <a:gd name="G13" fmla="cos 54990 G12"/>
                <a:gd name="G14" fmla="+- G11 0 G13"/>
                <a:gd name="G15" fmla="*/ G14 65535 1"/>
                <a:gd name="G16" fmla="+- G15 10800 0"/>
                <a:gd name="G17" fmla="+- 1 0 0"/>
                <a:gd name="G18" fmla="+- 1 0 0"/>
                <a:gd name="G19" fmla="+- 1 0 0"/>
                <a:gd name="G20" fmla="+- 636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*/ 1 16385 2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*/ 1 29003 51712"/>
                <a:gd name="G50" fmla="+- 1 0 0"/>
                <a:gd name="G51" fmla="+- 62836 0 0"/>
                <a:gd name="G52" fmla="+- 62950 0 0"/>
                <a:gd name="G53" fmla="+- 63084 0 0"/>
                <a:gd name="G54" fmla="+- 63222 0 0"/>
                <a:gd name="G55" fmla="+- 63366 0 0"/>
                <a:gd name="G56" fmla="+- 63512 0 0"/>
                <a:gd name="G57" fmla="+- 63666 0 0"/>
                <a:gd name="G58" fmla="+- 63822 0 0"/>
                <a:gd name="G59" fmla="+- 63986 0 0"/>
                <a:gd name="G60" fmla="+- 64016 0 0"/>
                <a:gd name="G61" fmla="+- 64258 0 0"/>
                <a:gd name="G62" fmla="+- 64552 0 0"/>
                <a:gd name="T4" fmla="*/ 2700 w 2706"/>
                <a:gd name="T5" fmla="*/ 0 h 640"/>
                <a:gd name="T6" fmla="*/ 2700 w 2706"/>
                <a:gd name="T7" fmla="*/ 0 h 640"/>
                <a:gd name="T8" fmla="*/ 2586 w 2706"/>
                <a:gd name="T9" fmla="*/ 18 h 640"/>
                <a:gd name="T10" fmla="*/ 2470 w 2706"/>
                <a:gd name="T11" fmla="*/ 38 h 640"/>
                <a:gd name="T12" fmla="*/ 2352 w 2706"/>
                <a:gd name="T13" fmla="*/ 60 h 640"/>
                <a:gd name="T14" fmla="*/ 2230 w 2706"/>
                <a:gd name="T15" fmla="*/ 82 h 640"/>
                <a:gd name="T16" fmla="*/ 2106 w 2706"/>
                <a:gd name="T17" fmla="*/ 108 h 640"/>
                <a:gd name="T18" fmla="*/ 1978 w 2706"/>
                <a:gd name="T19" fmla="*/ 134 h 640"/>
                <a:gd name="T20" fmla="*/ 1848 w 2706"/>
                <a:gd name="T21" fmla="*/ 164 h 640"/>
                <a:gd name="T22" fmla="*/ 1714 w 2706"/>
                <a:gd name="T23" fmla="*/ 194 h 640"/>
                <a:gd name="T24" fmla="*/ 1714 w 2706"/>
                <a:gd name="T25" fmla="*/ 194 h 640"/>
                <a:gd name="T26" fmla="*/ 1472 w 2706"/>
                <a:gd name="T27" fmla="*/ 252 h 640"/>
                <a:gd name="T28" fmla="*/ 1236 w 2706"/>
                <a:gd name="T29" fmla="*/ 304 h 640"/>
                <a:gd name="T30" fmla="*/ 1010 w 2706"/>
                <a:gd name="T31" fmla="*/ 352 h 640"/>
                <a:gd name="T32" fmla="*/ 792 w 2706"/>
                <a:gd name="T33" fmla="*/ 398 h 640"/>
                <a:gd name="T34" fmla="*/ 584 w 2706"/>
                <a:gd name="T35" fmla="*/ 438 h 640"/>
                <a:gd name="T36" fmla="*/ 382 w 2706"/>
                <a:gd name="T37" fmla="*/ 474 h 640"/>
                <a:gd name="T38" fmla="*/ 188 w 2706"/>
                <a:gd name="T39" fmla="*/ 508 h 640"/>
                <a:gd name="T40" fmla="*/ 0 w 2706"/>
                <a:gd name="T41" fmla="*/ 538 h 640"/>
                <a:gd name="T42" fmla="*/ 0 w 2706"/>
                <a:gd name="T43" fmla="*/ 538 h 640"/>
                <a:gd name="T44" fmla="*/ 130 w 2706"/>
                <a:gd name="T45" fmla="*/ 556 h 640"/>
                <a:gd name="T46" fmla="*/ 254 w 2706"/>
                <a:gd name="T47" fmla="*/ 572 h 640"/>
                <a:gd name="T48" fmla="*/ 374 w 2706"/>
                <a:gd name="T49" fmla="*/ 586 h 640"/>
                <a:gd name="T50" fmla="*/ 492 w 2706"/>
                <a:gd name="T51" fmla="*/ 598 h 640"/>
                <a:gd name="T52" fmla="*/ 606 w 2706"/>
                <a:gd name="T53" fmla="*/ 610 h 640"/>
                <a:gd name="T54" fmla="*/ 716 w 2706"/>
                <a:gd name="T55" fmla="*/ 618 h 640"/>
                <a:gd name="T56" fmla="*/ 822 w 2706"/>
                <a:gd name="T57" fmla="*/ 626 h 640"/>
                <a:gd name="T58" fmla="*/ 926 w 2706"/>
                <a:gd name="T59" fmla="*/ 632 h 640"/>
                <a:gd name="T60" fmla="*/ 1028 w 2706"/>
                <a:gd name="T61" fmla="*/ 636 h 640"/>
                <a:gd name="T62" fmla="*/ 1126 w 2706"/>
                <a:gd name="T63" fmla="*/ 638 h 640"/>
                <a:gd name="T64" fmla="*/ 1220 w 2706"/>
                <a:gd name="T65" fmla="*/ 640 h 640"/>
                <a:gd name="T66" fmla="*/ 1312 w 2706"/>
                <a:gd name="T67" fmla="*/ 640 h 640"/>
                <a:gd name="T68" fmla="*/ 1402 w 2706"/>
                <a:gd name="T69" fmla="*/ 638 h 640"/>
                <a:gd name="T70" fmla="*/ 1490 w 2706"/>
                <a:gd name="T71" fmla="*/ 636 h 640"/>
                <a:gd name="T72" fmla="*/ 1574 w 2706"/>
                <a:gd name="T73" fmla="*/ 632 h 640"/>
                <a:gd name="T74" fmla="*/ 1656 w 2706"/>
                <a:gd name="T75" fmla="*/ 626 h 640"/>
                <a:gd name="T76" fmla="*/ 1734 w 2706"/>
                <a:gd name="T77" fmla="*/ 620 h 640"/>
                <a:gd name="T78" fmla="*/ 1812 w 2706"/>
                <a:gd name="T79" fmla="*/ 612 h 640"/>
                <a:gd name="T80" fmla="*/ 1886 w 2706"/>
                <a:gd name="T81" fmla="*/ 602 h 640"/>
                <a:gd name="T82" fmla="*/ 1960 w 2706"/>
                <a:gd name="T83" fmla="*/ 592 h 640"/>
                <a:gd name="T84" fmla="*/ 2030 w 2706"/>
                <a:gd name="T85" fmla="*/ 580 h 640"/>
                <a:gd name="T86" fmla="*/ 2100 w 2706"/>
                <a:gd name="T87" fmla="*/ 568 h 640"/>
                <a:gd name="T88" fmla="*/ 2166 w 2706"/>
                <a:gd name="T89" fmla="*/ 554 h 640"/>
                <a:gd name="T90" fmla="*/ 2232 w 2706"/>
                <a:gd name="T91" fmla="*/ 540 h 640"/>
                <a:gd name="T92" fmla="*/ 2296 w 2706"/>
                <a:gd name="T93" fmla="*/ 524 h 640"/>
                <a:gd name="T94" fmla="*/ 2358 w 2706"/>
                <a:gd name="T95" fmla="*/ 508 h 640"/>
                <a:gd name="T96" fmla="*/ 2418 w 2706"/>
                <a:gd name="T97" fmla="*/ 490 h 640"/>
                <a:gd name="T98" fmla="*/ 2478 w 2706"/>
                <a:gd name="T99" fmla="*/ 472 h 640"/>
                <a:gd name="T100" fmla="*/ 2592 w 2706"/>
                <a:gd name="T101" fmla="*/ 432 h 640"/>
                <a:gd name="T102" fmla="*/ 2702 w 2706"/>
                <a:gd name="T103" fmla="*/ 390 h 640"/>
                <a:gd name="T104" fmla="*/ 2702 w 2706"/>
                <a:gd name="T105" fmla="*/ 390 h 640"/>
                <a:gd name="T106" fmla="*/ 2706 w 2706"/>
                <a:gd name="T107" fmla="*/ 388 h 640"/>
                <a:gd name="T108" fmla="*/ 2706 w 2706"/>
                <a:gd name="T109" fmla="*/ 388 h 640"/>
                <a:gd name="T110" fmla="*/ 2706 w 2706"/>
                <a:gd name="T111" fmla="*/ 0 h 640"/>
                <a:gd name="T112" fmla="*/ 2706 w 2706"/>
                <a:gd name="T113" fmla="*/ 0 h 640"/>
                <a:gd name="T114" fmla="*/ 2700 w 2706"/>
                <a:gd name="T115" fmla="*/ 0 h 640"/>
                <a:gd name="T116" fmla="*/ 2700 w 2706"/>
                <a:gd name="T117" fmla="*/ 0 h 64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2" name="Freeform 4"/>
            <p:cNvSpPr>
              <a:spLocks noChangeArrowheads="1"/>
            </p:cNvSpPr>
            <p:nvPr/>
          </p:nvSpPr>
          <p:spPr bwMode="auto">
            <a:xfrm>
              <a:off x="1650" y="1068"/>
              <a:ext cx="3492" cy="535"/>
            </a:xfrm>
            <a:custGeom>
              <a:avLst/>
              <a:gdLst>
                <a:gd name="G0" fmla="+- 1 0 0"/>
                <a:gd name="G1" fmla="+- 1 0 0"/>
                <a:gd name="T0" fmla="*/ 610 256 1"/>
                <a:gd name="T1" fmla="*/ 0 256 1"/>
                <a:gd name="G2" fmla="+- 0 T0 T1"/>
                <a:gd name="G3" fmla="sin 55388 G2"/>
                <a:gd name="T2" fmla="*/ 610 256 1"/>
                <a:gd name="T3" fmla="*/ 0 256 1"/>
                <a:gd name="G4" fmla="+- 0 T2 T3"/>
                <a:gd name="G5" fmla="cos 59214 G4"/>
                <a:gd name="G6" fmla="+- G3 0 G5"/>
                <a:gd name="G7" fmla="*/ G6 65535 1"/>
                <a:gd name="G8" fmla="+- G7 10800 0"/>
                <a:gd name="G9" fmla="+- 1 0 0"/>
                <a:gd name="G10" fmla="+- 1 0 0"/>
                <a:gd name="T4" fmla="*/ 296 256 1"/>
                <a:gd name="T5" fmla="*/ 0 256 1"/>
                <a:gd name="G11" fmla="+- 0 T4 T5"/>
                <a:gd name="G12" fmla="sin 55032 G11"/>
                <a:gd name="T6" fmla="*/ 296 256 1"/>
                <a:gd name="T7" fmla="*/ 0 256 1"/>
                <a:gd name="G13" fmla="+- 0 T6 T7"/>
                <a:gd name="G14" fmla="cos 57682 G13"/>
                <a:gd name="G15" fmla="+- G12 0 G14"/>
                <a:gd name="G16" fmla="*/ G15 65535 1"/>
                <a:gd name="G17" fmla="+- G16 10800 0"/>
                <a:gd name="G18" fmla="+- 1 0 0"/>
                <a:gd name="G19" fmla="+- 1 0 0"/>
                <a:gd name="G20" fmla="+- 162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*/ 1 0 51712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626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*/ 1 0 51712"/>
                <a:gd name="G47" fmla="+- 1 0 0"/>
                <a:gd name="G48" fmla="+- 1 0 0"/>
                <a:gd name="G49" fmla="*/ 1 16385 2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*/ 1 29003 51712"/>
                <a:gd name="G68" fmla="+- 1 0 0"/>
                <a:gd name="G69" fmla="+- 61266 0 0"/>
                <a:gd name="G70" fmla="+- 61744 0 0"/>
                <a:gd name="G71" fmla="+- 62232 0 0"/>
                <a:gd name="G72" fmla="+- 62758 0 0"/>
                <a:gd name="G73" fmla="+- 62964 0 0"/>
                <a:gd name="G74" fmla="+- 63150 0 0"/>
                <a:gd name="G75" fmla="+- 63342 0 0"/>
                <a:gd name="G76" fmla="+- 63530 0 0"/>
                <a:gd name="G77" fmla="+- 63716 0 0"/>
                <a:gd name="G78" fmla="+- 63898 0 0"/>
                <a:gd name="G79" fmla="+- 64274 0 0"/>
                <a:gd name="G80" fmla="+- 64594 0 0"/>
                <a:gd name="G81" fmla="+- 64896 0 0"/>
                <a:gd name="G82" fmla="+- 65178 0 0"/>
                <a:gd name="G83" fmla="+- 65436 0 0"/>
                <a:gd name="G84" fmla="+- 32 0 0"/>
                <a:gd name="T8" fmla="*/ 5216 w 5216"/>
                <a:gd name="T9" fmla="*/ 714 h 762"/>
                <a:gd name="T10" fmla="*/ 4984 w 5216"/>
                <a:gd name="T11" fmla="*/ 686 h 762"/>
                <a:gd name="T12" fmla="*/ 4478 w 5216"/>
                <a:gd name="T13" fmla="*/ 610 h 762"/>
                <a:gd name="T14" fmla="*/ 3914 w 5216"/>
                <a:gd name="T15" fmla="*/ 508 h 762"/>
                <a:gd name="T16" fmla="*/ 3286 w 5216"/>
                <a:gd name="T17" fmla="*/ 374 h 762"/>
                <a:gd name="T18" fmla="*/ 2946 w 5216"/>
                <a:gd name="T19" fmla="*/ 296 h 762"/>
                <a:gd name="T20" fmla="*/ 2682 w 5216"/>
                <a:gd name="T21" fmla="*/ 236 h 762"/>
                <a:gd name="T22" fmla="*/ 2430 w 5216"/>
                <a:gd name="T23" fmla="*/ 184 h 762"/>
                <a:gd name="T24" fmla="*/ 2190 w 5216"/>
                <a:gd name="T25" fmla="*/ 140 h 762"/>
                <a:gd name="T26" fmla="*/ 1960 w 5216"/>
                <a:gd name="T27" fmla="*/ 102 h 762"/>
                <a:gd name="T28" fmla="*/ 1740 w 5216"/>
                <a:gd name="T29" fmla="*/ 72 h 762"/>
                <a:gd name="T30" fmla="*/ 1334 w 5216"/>
                <a:gd name="T31" fmla="*/ 28 h 762"/>
                <a:gd name="T32" fmla="*/ 970 w 5216"/>
                <a:gd name="T33" fmla="*/ 4 h 762"/>
                <a:gd name="T34" fmla="*/ 644 w 5216"/>
                <a:gd name="T35" fmla="*/ 0 h 762"/>
                <a:gd name="T36" fmla="*/ 358 w 5216"/>
                <a:gd name="T37" fmla="*/ 10 h 762"/>
                <a:gd name="T38" fmla="*/ 110 w 5216"/>
                <a:gd name="T39" fmla="*/ 32 h 762"/>
                <a:gd name="T40" fmla="*/ 0 w 5216"/>
                <a:gd name="T41" fmla="*/ 48 h 762"/>
                <a:gd name="T42" fmla="*/ 314 w 5216"/>
                <a:gd name="T43" fmla="*/ 86 h 762"/>
                <a:gd name="T44" fmla="*/ 652 w 5216"/>
                <a:gd name="T45" fmla="*/ 140 h 762"/>
                <a:gd name="T46" fmla="*/ 1014 w 5216"/>
                <a:gd name="T47" fmla="*/ 210 h 762"/>
                <a:gd name="T48" fmla="*/ 1402 w 5216"/>
                <a:gd name="T49" fmla="*/ 296 h 762"/>
                <a:gd name="T50" fmla="*/ 1756 w 5216"/>
                <a:gd name="T51" fmla="*/ 378 h 762"/>
                <a:gd name="T52" fmla="*/ 2408 w 5216"/>
                <a:gd name="T53" fmla="*/ 516 h 762"/>
                <a:gd name="T54" fmla="*/ 2708 w 5216"/>
                <a:gd name="T55" fmla="*/ 572 h 762"/>
                <a:gd name="T56" fmla="*/ 2992 w 5216"/>
                <a:gd name="T57" fmla="*/ 620 h 762"/>
                <a:gd name="T58" fmla="*/ 3260 w 5216"/>
                <a:gd name="T59" fmla="*/ 662 h 762"/>
                <a:gd name="T60" fmla="*/ 3512 w 5216"/>
                <a:gd name="T61" fmla="*/ 694 h 762"/>
                <a:gd name="T62" fmla="*/ 3750 w 5216"/>
                <a:gd name="T63" fmla="*/ 722 h 762"/>
                <a:gd name="T64" fmla="*/ 3974 w 5216"/>
                <a:gd name="T65" fmla="*/ 740 h 762"/>
                <a:gd name="T66" fmla="*/ 4184 w 5216"/>
                <a:gd name="T67" fmla="*/ 754 h 762"/>
                <a:gd name="T68" fmla="*/ 4384 w 5216"/>
                <a:gd name="T69" fmla="*/ 762 h 762"/>
                <a:gd name="T70" fmla="*/ 4570 w 5216"/>
                <a:gd name="T71" fmla="*/ 762 h 762"/>
                <a:gd name="T72" fmla="*/ 4746 w 5216"/>
                <a:gd name="T73" fmla="*/ 758 h 762"/>
                <a:gd name="T74" fmla="*/ 4912 w 5216"/>
                <a:gd name="T75" fmla="*/ 748 h 762"/>
                <a:gd name="T76" fmla="*/ 5068 w 5216"/>
                <a:gd name="T77" fmla="*/ 732 h 762"/>
                <a:gd name="T78" fmla="*/ 5216 w 5216"/>
                <a:gd name="T79" fmla="*/ 714 h 762"/>
              </a:gdLst>
              <a:ahLst/>
              <a:cxnLst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3" name="Freeform 5"/>
            <p:cNvSpPr>
              <a:spLocks noChangeArrowheads="1"/>
            </p:cNvSpPr>
            <p:nvPr/>
          </p:nvSpPr>
          <p:spPr bwMode="auto">
            <a:xfrm>
              <a:off x="1782" y="1076"/>
              <a:ext cx="3443" cy="487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*/ 1 62497 48160"/>
                <a:gd name="G9" fmla="*/ 1 48365 11520"/>
                <a:gd name="G10" fmla="*/ G9 1 180"/>
                <a:gd name="G11" fmla="*/ G8 1 G10"/>
                <a:gd name="G12" fmla="*/ 1 58637 963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16385 2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70 0 0"/>
                <a:gd name="G29" fmla="+- 70 0 0"/>
                <a:gd name="G30" fmla="+- 1 0 0"/>
                <a:gd name="G31" fmla="+- 1 0 0"/>
                <a:gd name="G32" fmla="+- 1 0 0"/>
                <a:gd name="G33" fmla="+- 1 0 0"/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4" name="Freeform 6"/>
            <p:cNvSpPr>
              <a:spLocks noChangeArrowheads="1"/>
            </p:cNvSpPr>
            <p:nvPr/>
          </p:nvSpPr>
          <p:spPr bwMode="auto">
            <a:xfrm>
              <a:off x="3533" y="1068"/>
              <a:ext cx="2083" cy="410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*/ 1 35019 51712"/>
                <a:gd name="G16" fmla="+- 1 0 0"/>
                <a:gd name="G17" fmla="+- 584 0 0"/>
                <a:gd name="G18" fmla="+- 494 0 0"/>
                <a:gd name="G19" fmla="+- 224 0 0"/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2055" name="Freeform 7"/>
            <p:cNvSpPr>
              <a:spLocks noChangeArrowheads="1"/>
            </p:cNvSpPr>
            <p:nvPr/>
          </p:nvSpPr>
          <p:spPr bwMode="auto">
            <a:xfrm>
              <a:off x="133" y="1058"/>
              <a:ext cx="5494" cy="837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7310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T0" fmla="*/ 2126 256 1"/>
                <a:gd name="T1" fmla="*/ 0 256 1"/>
                <a:gd name="G20" fmla="+- 0 T0 T1"/>
                <a:gd name="G21" fmla="cos 56 G2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234 0 0"/>
                <a:gd name="G33" fmla="+- 8192 0 0"/>
                <a:gd name="G34" fmla="+- G22 8196 0"/>
                <a:gd name="G35" fmla="+- G34 0 1186"/>
                <a:gd name="G36" fmla="min G0 8196"/>
                <a:gd name="G37" fmla="+- 1 0 0"/>
                <a:gd name="G38" fmla="+- 1 0 0"/>
                <a:gd name="G39" fmla="*/ 1 16385 2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*/ 1 29003 51712"/>
                <a:gd name="G58" fmla="+- 1 0 0"/>
                <a:gd name="G59" fmla="+- 58008 0 0"/>
                <a:gd name="G60" fmla="+- 58228 0 0"/>
                <a:gd name="G61" fmla="+- 58450 0 0"/>
                <a:gd name="G62" fmla="+- 58680 0 0"/>
                <a:gd name="G63" fmla="+- 58916 0 0"/>
                <a:gd name="G64" fmla="+- 59160 0 0"/>
                <a:gd name="G65" fmla="+- 59414 0 0"/>
                <a:gd name="G66" fmla="+- 59680 0 0"/>
                <a:gd name="G67" fmla="+- 59954 0 0"/>
                <a:gd name="G68" fmla="+- 60244 0 0"/>
                <a:gd name="G69" fmla="+- 60546 0 0"/>
                <a:gd name="G70" fmla="+- 60862 0 0"/>
                <a:gd name="G71" fmla="+- 61196 0 0"/>
                <a:gd name="G72" fmla="+- 61546 0 0"/>
                <a:gd name="G73" fmla="+- 61914 0 0"/>
                <a:gd name="G74" fmla="+- 62302 0 0"/>
                <a:gd name="T2" fmla="*/ 8192 w 8196"/>
                <a:gd name="T3" fmla="*/ 512 h 1192"/>
                <a:gd name="T4" fmla="*/ 8040 w 8196"/>
                <a:gd name="T5" fmla="*/ 570 h 1192"/>
                <a:gd name="T6" fmla="*/ 7878 w 8196"/>
                <a:gd name="T7" fmla="*/ 620 h 1192"/>
                <a:gd name="T8" fmla="*/ 7706 w 8196"/>
                <a:gd name="T9" fmla="*/ 666 h 1192"/>
                <a:gd name="T10" fmla="*/ 7522 w 8196"/>
                <a:gd name="T11" fmla="*/ 702 h 1192"/>
                <a:gd name="T12" fmla="*/ 7322 w 8196"/>
                <a:gd name="T13" fmla="*/ 730 h 1192"/>
                <a:gd name="T14" fmla="*/ 7106 w 8196"/>
                <a:gd name="T15" fmla="*/ 750 h 1192"/>
                <a:gd name="T16" fmla="*/ 6872 w 8196"/>
                <a:gd name="T17" fmla="*/ 762 h 1192"/>
                <a:gd name="T18" fmla="*/ 6618 w 8196"/>
                <a:gd name="T19" fmla="*/ 760 h 1192"/>
                <a:gd name="T20" fmla="*/ 6342 w 8196"/>
                <a:gd name="T21" fmla="*/ 750 h 1192"/>
                <a:gd name="T22" fmla="*/ 6042 w 8196"/>
                <a:gd name="T23" fmla="*/ 726 h 1192"/>
                <a:gd name="T24" fmla="*/ 5716 w 8196"/>
                <a:gd name="T25" fmla="*/ 690 h 1192"/>
                <a:gd name="T26" fmla="*/ 5364 w 8196"/>
                <a:gd name="T27" fmla="*/ 642 h 1192"/>
                <a:gd name="T28" fmla="*/ 4982 w 8196"/>
                <a:gd name="T29" fmla="*/ 578 h 1192"/>
                <a:gd name="T30" fmla="*/ 4568 w 8196"/>
                <a:gd name="T31" fmla="*/ 500 h 1192"/>
                <a:gd name="T32" fmla="*/ 4122 w 8196"/>
                <a:gd name="T33" fmla="*/ 406 h 1192"/>
                <a:gd name="T34" fmla="*/ 3640 w 8196"/>
                <a:gd name="T35" fmla="*/ 296 h 1192"/>
                <a:gd name="T36" fmla="*/ 3396 w 8196"/>
                <a:gd name="T37" fmla="*/ 240 h 1192"/>
                <a:gd name="T38" fmla="*/ 2934 w 8196"/>
                <a:gd name="T39" fmla="*/ 148 h 1192"/>
                <a:gd name="T40" fmla="*/ 2512 w 8196"/>
                <a:gd name="T41" fmla="*/ 82 h 1192"/>
                <a:gd name="T42" fmla="*/ 2126 w 8196"/>
                <a:gd name="T43" fmla="*/ 36 h 1192"/>
                <a:gd name="T44" fmla="*/ 1776 w 8196"/>
                <a:gd name="T45" fmla="*/ 10 h 1192"/>
                <a:gd name="T46" fmla="*/ 1462 w 8196"/>
                <a:gd name="T47" fmla="*/ 0 h 1192"/>
                <a:gd name="T48" fmla="*/ 1182 w 8196"/>
                <a:gd name="T49" fmla="*/ 4 h 1192"/>
                <a:gd name="T50" fmla="*/ 934 w 8196"/>
                <a:gd name="T51" fmla="*/ 20 h 1192"/>
                <a:gd name="T52" fmla="*/ 716 w 8196"/>
                <a:gd name="T53" fmla="*/ 44 h 1192"/>
                <a:gd name="T54" fmla="*/ 530 w 8196"/>
                <a:gd name="T55" fmla="*/ 74 h 1192"/>
                <a:gd name="T56" fmla="*/ 374 w 8196"/>
                <a:gd name="T57" fmla="*/ 108 h 1192"/>
                <a:gd name="T58" fmla="*/ 248 w 8196"/>
                <a:gd name="T59" fmla="*/ 144 h 1192"/>
                <a:gd name="T60" fmla="*/ 148 w 8196"/>
                <a:gd name="T61" fmla="*/ 176 h 1192"/>
                <a:gd name="T62" fmla="*/ 48 w 8196"/>
                <a:gd name="T63" fmla="*/ 216 h 1192"/>
                <a:gd name="T64" fmla="*/ 0 w 8196"/>
                <a:gd name="T65" fmla="*/ 240 h 1192"/>
                <a:gd name="T66" fmla="*/ 8192 w 8196"/>
                <a:gd name="T67" fmla="*/ 1192 h 1192"/>
                <a:gd name="T68" fmla="*/ 8196 w 8196"/>
                <a:gd name="T69" fmla="*/ 1186 h 1192"/>
                <a:gd name="T70" fmla="*/ 8196 w 8196"/>
                <a:gd name="T71" fmla="*/ 510 h 1192"/>
                <a:gd name="T72" fmla="*/ 8192 w 8196"/>
                <a:gd name="T73" fmla="*/ 512 h 1192"/>
              </a:gdLst>
              <a:ahLst/>
              <a:cxnLst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8138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5164138" y="6249988"/>
            <a:ext cx="37846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000">
                <a:solidFill>
                  <a:srgbClr val="898989"/>
                </a:solidFill>
                <a:latin typeface="+mj-lt"/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93675" y="6249988"/>
            <a:ext cx="3786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990975" y="6249988"/>
            <a:ext cx="11604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449263" algn="l"/>
                <a:tab pos="898525" algn="l"/>
              </a:tabLst>
              <a:defRPr sz="1000">
                <a:solidFill>
                  <a:srgbClr val="898989"/>
                </a:solidFill>
                <a:latin typeface="+mj-lt"/>
                <a:cs typeface="Segoe UI" charset="0"/>
              </a:defRPr>
            </a:lvl1pPr>
          </a:lstStyle>
          <a:p>
            <a:fld id="{305C258E-4AF5-4A80-A642-9EC9C17C4630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1538" y="2674938"/>
            <a:ext cx="7407275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med">
    <p:fade/>
  </p:transition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 b="1" i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73E87"/>
          </a:solidFill>
          <a:latin typeface="+mj-lt"/>
          <a:cs typeface="+mn-cs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73E87"/>
          </a:solidFill>
          <a:latin typeface="+mj-lt"/>
          <a:cs typeface="+mn-cs"/>
        </a:defRPr>
      </a:lvl3pPr>
      <a:lvl4pPr marL="16002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73E87"/>
          </a:solidFill>
          <a:latin typeface="+mj-lt"/>
          <a:cs typeface="+mn-cs"/>
        </a:defRPr>
      </a:lvl4pPr>
      <a:lvl5pPr marL="20574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j-lt"/>
          <a:cs typeface="+mn-cs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j-lt"/>
          <a:cs typeface="+mn-cs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j-lt"/>
          <a:cs typeface="+mn-cs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j-lt"/>
          <a:cs typeface="+mn-cs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j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228600" y="228600"/>
            <a:ext cx="8696325" cy="6035675"/>
          </a:xfrm>
          <a:prstGeom prst="roundRect">
            <a:avLst>
              <a:gd name="adj" fmla="val 1273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211138" y="5354638"/>
            <a:ext cx="8721725" cy="1328737"/>
            <a:chOff x="133" y="3373"/>
            <a:chExt cx="5494" cy="837"/>
          </a:xfrm>
        </p:grpSpPr>
        <p:sp>
          <p:nvSpPr>
            <p:cNvPr id="3075" name="Freeform 3"/>
            <p:cNvSpPr>
              <a:spLocks noChangeArrowheads="1"/>
            </p:cNvSpPr>
            <p:nvPr/>
          </p:nvSpPr>
          <p:spPr bwMode="auto">
            <a:xfrm>
              <a:off x="3814" y="3464"/>
              <a:ext cx="1813" cy="449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*/ 1 0 51712"/>
                <a:gd name="T0" fmla="*/ 572 256 1"/>
                <a:gd name="T1" fmla="*/ 0 256 1"/>
                <a:gd name="G10" fmla="+- 0 T0 T1"/>
                <a:gd name="G11" fmla="sin 55292 G10"/>
                <a:gd name="T2" fmla="*/ 572 256 1"/>
                <a:gd name="T3" fmla="*/ 0 256 1"/>
                <a:gd name="G12" fmla="+- 0 T2 T3"/>
                <a:gd name="G13" fmla="cos 54990 G12"/>
                <a:gd name="G14" fmla="+- G11 0 G13"/>
                <a:gd name="G15" fmla="*/ G14 65535 1"/>
                <a:gd name="G16" fmla="+- G15 10800 0"/>
                <a:gd name="G17" fmla="+- 1 0 0"/>
                <a:gd name="G18" fmla="+- 1 0 0"/>
                <a:gd name="G19" fmla="+- 1 0 0"/>
                <a:gd name="G20" fmla="+- 636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*/ 1 16385 2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*/ 1 29003 51712"/>
                <a:gd name="G50" fmla="+- 1 0 0"/>
                <a:gd name="G51" fmla="+- 62836 0 0"/>
                <a:gd name="G52" fmla="+- 62950 0 0"/>
                <a:gd name="G53" fmla="+- 63084 0 0"/>
                <a:gd name="G54" fmla="+- 63222 0 0"/>
                <a:gd name="G55" fmla="+- 63366 0 0"/>
                <a:gd name="G56" fmla="+- 63512 0 0"/>
                <a:gd name="G57" fmla="+- 63666 0 0"/>
                <a:gd name="G58" fmla="+- 63822 0 0"/>
                <a:gd name="G59" fmla="+- 63986 0 0"/>
                <a:gd name="G60" fmla="+- 64016 0 0"/>
                <a:gd name="G61" fmla="+- 64258 0 0"/>
                <a:gd name="G62" fmla="+- 64552 0 0"/>
                <a:gd name="T4" fmla="*/ 2700 w 2706"/>
                <a:gd name="T5" fmla="*/ 0 h 640"/>
                <a:gd name="T6" fmla="*/ 2700 w 2706"/>
                <a:gd name="T7" fmla="*/ 0 h 640"/>
                <a:gd name="T8" fmla="*/ 2586 w 2706"/>
                <a:gd name="T9" fmla="*/ 18 h 640"/>
                <a:gd name="T10" fmla="*/ 2470 w 2706"/>
                <a:gd name="T11" fmla="*/ 38 h 640"/>
                <a:gd name="T12" fmla="*/ 2352 w 2706"/>
                <a:gd name="T13" fmla="*/ 60 h 640"/>
                <a:gd name="T14" fmla="*/ 2230 w 2706"/>
                <a:gd name="T15" fmla="*/ 82 h 640"/>
                <a:gd name="T16" fmla="*/ 2106 w 2706"/>
                <a:gd name="T17" fmla="*/ 108 h 640"/>
                <a:gd name="T18" fmla="*/ 1978 w 2706"/>
                <a:gd name="T19" fmla="*/ 134 h 640"/>
                <a:gd name="T20" fmla="*/ 1848 w 2706"/>
                <a:gd name="T21" fmla="*/ 164 h 640"/>
                <a:gd name="T22" fmla="*/ 1714 w 2706"/>
                <a:gd name="T23" fmla="*/ 194 h 640"/>
                <a:gd name="T24" fmla="*/ 1714 w 2706"/>
                <a:gd name="T25" fmla="*/ 194 h 640"/>
                <a:gd name="T26" fmla="*/ 1472 w 2706"/>
                <a:gd name="T27" fmla="*/ 252 h 640"/>
                <a:gd name="T28" fmla="*/ 1236 w 2706"/>
                <a:gd name="T29" fmla="*/ 304 h 640"/>
                <a:gd name="T30" fmla="*/ 1010 w 2706"/>
                <a:gd name="T31" fmla="*/ 352 h 640"/>
                <a:gd name="T32" fmla="*/ 792 w 2706"/>
                <a:gd name="T33" fmla="*/ 398 h 640"/>
                <a:gd name="T34" fmla="*/ 584 w 2706"/>
                <a:gd name="T35" fmla="*/ 438 h 640"/>
                <a:gd name="T36" fmla="*/ 382 w 2706"/>
                <a:gd name="T37" fmla="*/ 474 h 640"/>
                <a:gd name="T38" fmla="*/ 188 w 2706"/>
                <a:gd name="T39" fmla="*/ 508 h 640"/>
                <a:gd name="T40" fmla="*/ 0 w 2706"/>
                <a:gd name="T41" fmla="*/ 538 h 640"/>
                <a:gd name="T42" fmla="*/ 0 w 2706"/>
                <a:gd name="T43" fmla="*/ 538 h 640"/>
                <a:gd name="T44" fmla="*/ 130 w 2706"/>
                <a:gd name="T45" fmla="*/ 556 h 640"/>
                <a:gd name="T46" fmla="*/ 254 w 2706"/>
                <a:gd name="T47" fmla="*/ 572 h 640"/>
                <a:gd name="T48" fmla="*/ 374 w 2706"/>
                <a:gd name="T49" fmla="*/ 586 h 640"/>
                <a:gd name="T50" fmla="*/ 492 w 2706"/>
                <a:gd name="T51" fmla="*/ 598 h 640"/>
                <a:gd name="T52" fmla="*/ 606 w 2706"/>
                <a:gd name="T53" fmla="*/ 610 h 640"/>
                <a:gd name="T54" fmla="*/ 716 w 2706"/>
                <a:gd name="T55" fmla="*/ 618 h 640"/>
                <a:gd name="T56" fmla="*/ 822 w 2706"/>
                <a:gd name="T57" fmla="*/ 626 h 640"/>
                <a:gd name="T58" fmla="*/ 926 w 2706"/>
                <a:gd name="T59" fmla="*/ 632 h 640"/>
                <a:gd name="T60" fmla="*/ 1028 w 2706"/>
                <a:gd name="T61" fmla="*/ 636 h 640"/>
                <a:gd name="T62" fmla="*/ 1126 w 2706"/>
                <a:gd name="T63" fmla="*/ 638 h 640"/>
                <a:gd name="T64" fmla="*/ 1220 w 2706"/>
                <a:gd name="T65" fmla="*/ 640 h 640"/>
                <a:gd name="T66" fmla="*/ 1312 w 2706"/>
                <a:gd name="T67" fmla="*/ 640 h 640"/>
                <a:gd name="T68" fmla="*/ 1402 w 2706"/>
                <a:gd name="T69" fmla="*/ 638 h 640"/>
                <a:gd name="T70" fmla="*/ 1490 w 2706"/>
                <a:gd name="T71" fmla="*/ 636 h 640"/>
                <a:gd name="T72" fmla="*/ 1574 w 2706"/>
                <a:gd name="T73" fmla="*/ 632 h 640"/>
                <a:gd name="T74" fmla="*/ 1656 w 2706"/>
                <a:gd name="T75" fmla="*/ 626 h 640"/>
                <a:gd name="T76" fmla="*/ 1734 w 2706"/>
                <a:gd name="T77" fmla="*/ 620 h 640"/>
                <a:gd name="T78" fmla="*/ 1812 w 2706"/>
                <a:gd name="T79" fmla="*/ 612 h 640"/>
                <a:gd name="T80" fmla="*/ 1886 w 2706"/>
                <a:gd name="T81" fmla="*/ 602 h 640"/>
                <a:gd name="T82" fmla="*/ 1960 w 2706"/>
                <a:gd name="T83" fmla="*/ 592 h 640"/>
                <a:gd name="T84" fmla="*/ 2030 w 2706"/>
                <a:gd name="T85" fmla="*/ 580 h 640"/>
                <a:gd name="T86" fmla="*/ 2100 w 2706"/>
                <a:gd name="T87" fmla="*/ 568 h 640"/>
                <a:gd name="T88" fmla="*/ 2166 w 2706"/>
                <a:gd name="T89" fmla="*/ 554 h 640"/>
                <a:gd name="T90" fmla="*/ 2232 w 2706"/>
                <a:gd name="T91" fmla="*/ 540 h 640"/>
                <a:gd name="T92" fmla="*/ 2296 w 2706"/>
                <a:gd name="T93" fmla="*/ 524 h 640"/>
                <a:gd name="T94" fmla="*/ 2358 w 2706"/>
                <a:gd name="T95" fmla="*/ 508 h 640"/>
                <a:gd name="T96" fmla="*/ 2418 w 2706"/>
                <a:gd name="T97" fmla="*/ 490 h 640"/>
                <a:gd name="T98" fmla="*/ 2478 w 2706"/>
                <a:gd name="T99" fmla="*/ 472 h 640"/>
                <a:gd name="T100" fmla="*/ 2592 w 2706"/>
                <a:gd name="T101" fmla="*/ 432 h 640"/>
                <a:gd name="T102" fmla="*/ 2702 w 2706"/>
                <a:gd name="T103" fmla="*/ 390 h 640"/>
                <a:gd name="T104" fmla="*/ 2702 w 2706"/>
                <a:gd name="T105" fmla="*/ 390 h 640"/>
                <a:gd name="T106" fmla="*/ 2706 w 2706"/>
                <a:gd name="T107" fmla="*/ 388 h 640"/>
                <a:gd name="T108" fmla="*/ 2706 w 2706"/>
                <a:gd name="T109" fmla="*/ 388 h 640"/>
                <a:gd name="T110" fmla="*/ 2706 w 2706"/>
                <a:gd name="T111" fmla="*/ 0 h 640"/>
                <a:gd name="T112" fmla="*/ 2706 w 2706"/>
                <a:gd name="T113" fmla="*/ 0 h 640"/>
                <a:gd name="T114" fmla="*/ 2700 w 2706"/>
                <a:gd name="T115" fmla="*/ 0 h 640"/>
                <a:gd name="T116" fmla="*/ 2700 w 2706"/>
                <a:gd name="T117" fmla="*/ 0 h 64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076" name="Freeform 4"/>
            <p:cNvSpPr>
              <a:spLocks noChangeArrowheads="1"/>
            </p:cNvSpPr>
            <p:nvPr/>
          </p:nvSpPr>
          <p:spPr bwMode="auto">
            <a:xfrm>
              <a:off x="1651" y="3383"/>
              <a:ext cx="3496" cy="535"/>
            </a:xfrm>
            <a:custGeom>
              <a:avLst/>
              <a:gdLst>
                <a:gd name="G0" fmla="+- 1 0 0"/>
                <a:gd name="G1" fmla="+- 1 0 0"/>
                <a:gd name="T0" fmla="*/ 610 256 1"/>
                <a:gd name="T1" fmla="*/ 0 256 1"/>
                <a:gd name="G2" fmla="+- 0 T0 T1"/>
                <a:gd name="G3" fmla="sin 55388 G2"/>
                <a:gd name="T2" fmla="*/ 610 256 1"/>
                <a:gd name="T3" fmla="*/ 0 256 1"/>
                <a:gd name="G4" fmla="+- 0 T2 T3"/>
                <a:gd name="G5" fmla="cos 59214 G4"/>
                <a:gd name="G6" fmla="+- G3 0 G5"/>
                <a:gd name="G7" fmla="*/ G6 65535 1"/>
                <a:gd name="G8" fmla="+- G7 10800 0"/>
                <a:gd name="G9" fmla="+- 1 0 0"/>
                <a:gd name="G10" fmla="+- 1 0 0"/>
                <a:gd name="T4" fmla="*/ 296 256 1"/>
                <a:gd name="T5" fmla="*/ 0 256 1"/>
                <a:gd name="G11" fmla="+- 0 T4 T5"/>
                <a:gd name="G12" fmla="sin 55032 G11"/>
                <a:gd name="T6" fmla="*/ 296 256 1"/>
                <a:gd name="T7" fmla="*/ 0 256 1"/>
                <a:gd name="G13" fmla="+- 0 T6 T7"/>
                <a:gd name="G14" fmla="cos 57682 G13"/>
                <a:gd name="G15" fmla="+- G12 0 G14"/>
                <a:gd name="G16" fmla="*/ G15 65535 1"/>
                <a:gd name="G17" fmla="+- G16 10800 0"/>
                <a:gd name="G18" fmla="+- 1 0 0"/>
                <a:gd name="G19" fmla="+- 1 0 0"/>
                <a:gd name="G20" fmla="+- 162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*/ 1 0 51712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626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*/ 1 0 51712"/>
                <a:gd name="G47" fmla="+- 1 0 0"/>
                <a:gd name="G48" fmla="+- 1 0 0"/>
                <a:gd name="G49" fmla="*/ 1 16385 2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*/ 1 29003 51712"/>
                <a:gd name="G68" fmla="+- 1 0 0"/>
                <a:gd name="G69" fmla="+- 61266 0 0"/>
                <a:gd name="G70" fmla="+- 61744 0 0"/>
                <a:gd name="G71" fmla="+- 62232 0 0"/>
                <a:gd name="G72" fmla="+- 62758 0 0"/>
                <a:gd name="G73" fmla="+- 62964 0 0"/>
                <a:gd name="G74" fmla="+- 63150 0 0"/>
                <a:gd name="G75" fmla="+- 63342 0 0"/>
                <a:gd name="G76" fmla="+- 63530 0 0"/>
                <a:gd name="G77" fmla="+- 63716 0 0"/>
                <a:gd name="G78" fmla="+- 63898 0 0"/>
                <a:gd name="G79" fmla="+- 64274 0 0"/>
                <a:gd name="G80" fmla="+- 64594 0 0"/>
                <a:gd name="G81" fmla="+- 64896 0 0"/>
                <a:gd name="G82" fmla="+- 65178 0 0"/>
                <a:gd name="G83" fmla="+- 65436 0 0"/>
                <a:gd name="G84" fmla="+- 32 0 0"/>
                <a:gd name="T8" fmla="*/ 5216 w 5216"/>
                <a:gd name="T9" fmla="*/ 714 h 762"/>
                <a:gd name="T10" fmla="*/ 4984 w 5216"/>
                <a:gd name="T11" fmla="*/ 686 h 762"/>
                <a:gd name="T12" fmla="*/ 4478 w 5216"/>
                <a:gd name="T13" fmla="*/ 610 h 762"/>
                <a:gd name="T14" fmla="*/ 3914 w 5216"/>
                <a:gd name="T15" fmla="*/ 508 h 762"/>
                <a:gd name="T16" fmla="*/ 3286 w 5216"/>
                <a:gd name="T17" fmla="*/ 374 h 762"/>
                <a:gd name="T18" fmla="*/ 2946 w 5216"/>
                <a:gd name="T19" fmla="*/ 296 h 762"/>
                <a:gd name="T20" fmla="*/ 2682 w 5216"/>
                <a:gd name="T21" fmla="*/ 236 h 762"/>
                <a:gd name="T22" fmla="*/ 2430 w 5216"/>
                <a:gd name="T23" fmla="*/ 184 h 762"/>
                <a:gd name="T24" fmla="*/ 2190 w 5216"/>
                <a:gd name="T25" fmla="*/ 140 h 762"/>
                <a:gd name="T26" fmla="*/ 1960 w 5216"/>
                <a:gd name="T27" fmla="*/ 102 h 762"/>
                <a:gd name="T28" fmla="*/ 1740 w 5216"/>
                <a:gd name="T29" fmla="*/ 72 h 762"/>
                <a:gd name="T30" fmla="*/ 1334 w 5216"/>
                <a:gd name="T31" fmla="*/ 28 h 762"/>
                <a:gd name="T32" fmla="*/ 970 w 5216"/>
                <a:gd name="T33" fmla="*/ 4 h 762"/>
                <a:gd name="T34" fmla="*/ 644 w 5216"/>
                <a:gd name="T35" fmla="*/ 0 h 762"/>
                <a:gd name="T36" fmla="*/ 358 w 5216"/>
                <a:gd name="T37" fmla="*/ 10 h 762"/>
                <a:gd name="T38" fmla="*/ 110 w 5216"/>
                <a:gd name="T39" fmla="*/ 32 h 762"/>
                <a:gd name="T40" fmla="*/ 0 w 5216"/>
                <a:gd name="T41" fmla="*/ 48 h 762"/>
                <a:gd name="T42" fmla="*/ 314 w 5216"/>
                <a:gd name="T43" fmla="*/ 86 h 762"/>
                <a:gd name="T44" fmla="*/ 652 w 5216"/>
                <a:gd name="T45" fmla="*/ 140 h 762"/>
                <a:gd name="T46" fmla="*/ 1014 w 5216"/>
                <a:gd name="T47" fmla="*/ 210 h 762"/>
                <a:gd name="T48" fmla="*/ 1402 w 5216"/>
                <a:gd name="T49" fmla="*/ 296 h 762"/>
                <a:gd name="T50" fmla="*/ 1756 w 5216"/>
                <a:gd name="T51" fmla="*/ 378 h 762"/>
                <a:gd name="T52" fmla="*/ 2408 w 5216"/>
                <a:gd name="T53" fmla="*/ 516 h 762"/>
                <a:gd name="T54" fmla="*/ 2708 w 5216"/>
                <a:gd name="T55" fmla="*/ 572 h 762"/>
                <a:gd name="T56" fmla="*/ 2992 w 5216"/>
                <a:gd name="T57" fmla="*/ 620 h 762"/>
                <a:gd name="T58" fmla="*/ 3260 w 5216"/>
                <a:gd name="T59" fmla="*/ 662 h 762"/>
                <a:gd name="T60" fmla="*/ 3512 w 5216"/>
                <a:gd name="T61" fmla="*/ 694 h 762"/>
                <a:gd name="T62" fmla="*/ 3750 w 5216"/>
                <a:gd name="T63" fmla="*/ 722 h 762"/>
                <a:gd name="T64" fmla="*/ 3974 w 5216"/>
                <a:gd name="T65" fmla="*/ 740 h 762"/>
                <a:gd name="T66" fmla="*/ 4184 w 5216"/>
                <a:gd name="T67" fmla="*/ 754 h 762"/>
                <a:gd name="T68" fmla="*/ 4384 w 5216"/>
                <a:gd name="T69" fmla="*/ 762 h 762"/>
                <a:gd name="T70" fmla="*/ 4570 w 5216"/>
                <a:gd name="T71" fmla="*/ 762 h 762"/>
                <a:gd name="T72" fmla="*/ 4746 w 5216"/>
                <a:gd name="T73" fmla="*/ 758 h 762"/>
                <a:gd name="T74" fmla="*/ 4912 w 5216"/>
                <a:gd name="T75" fmla="*/ 748 h 762"/>
                <a:gd name="T76" fmla="*/ 5068 w 5216"/>
                <a:gd name="T77" fmla="*/ 732 h 762"/>
                <a:gd name="T78" fmla="*/ 5216 w 5216"/>
                <a:gd name="T79" fmla="*/ 714 h 762"/>
              </a:gdLst>
              <a:ahLst/>
              <a:cxnLst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077" name="Freeform 5"/>
            <p:cNvSpPr>
              <a:spLocks noChangeArrowheads="1"/>
            </p:cNvSpPr>
            <p:nvPr/>
          </p:nvSpPr>
          <p:spPr bwMode="auto">
            <a:xfrm>
              <a:off x="1784" y="3391"/>
              <a:ext cx="3448" cy="487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*/ 1 62497 48160"/>
                <a:gd name="G9" fmla="*/ 1 48365 11520"/>
                <a:gd name="G10" fmla="*/ G9 1 180"/>
                <a:gd name="G11" fmla="*/ G8 1 G10"/>
                <a:gd name="G12" fmla="*/ 1 58637 963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16385 2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70 0 0"/>
                <a:gd name="G29" fmla="+- 70 0 0"/>
                <a:gd name="G30" fmla="+- 1 0 0"/>
                <a:gd name="G31" fmla="+- 1 0 0"/>
                <a:gd name="G32" fmla="+- 1 0 0"/>
                <a:gd name="G33" fmla="+- 1 0 0"/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078" name="Freeform 6"/>
            <p:cNvSpPr>
              <a:spLocks noChangeArrowheads="1"/>
            </p:cNvSpPr>
            <p:nvPr/>
          </p:nvSpPr>
          <p:spPr bwMode="auto">
            <a:xfrm>
              <a:off x="3538" y="3383"/>
              <a:ext cx="2086" cy="409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*/ 1 35019 51712"/>
                <a:gd name="G16" fmla="+- 1 0 0"/>
                <a:gd name="G17" fmla="+- 584 0 0"/>
                <a:gd name="G18" fmla="+- 494 0 0"/>
                <a:gd name="G19" fmla="+- 224 0 0"/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079" name="Freeform 7"/>
            <p:cNvSpPr>
              <a:spLocks noChangeArrowheads="1"/>
            </p:cNvSpPr>
            <p:nvPr/>
          </p:nvSpPr>
          <p:spPr bwMode="auto">
            <a:xfrm>
              <a:off x="133" y="3373"/>
              <a:ext cx="5494" cy="837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7310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T0" fmla="*/ 2126 256 1"/>
                <a:gd name="T1" fmla="*/ 0 256 1"/>
                <a:gd name="G20" fmla="+- 0 T0 T1"/>
                <a:gd name="G21" fmla="cos 56 G2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234 0 0"/>
                <a:gd name="G33" fmla="+- 8192 0 0"/>
                <a:gd name="G34" fmla="+- G22 8196 0"/>
                <a:gd name="G35" fmla="+- G34 0 1186"/>
                <a:gd name="G36" fmla="min G0 8196"/>
                <a:gd name="G37" fmla="+- 1 0 0"/>
                <a:gd name="G38" fmla="+- 1 0 0"/>
                <a:gd name="G39" fmla="*/ 1 16385 2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*/ 1 29003 51712"/>
                <a:gd name="G58" fmla="+- 1 0 0"/>
                <a:gd name="G59" fmla="+- 58008 0 0"/>
                <a:gd name="G60" fmla="+- 58228 0 0"/>
                <a:gd name="G61" fmla="+- 58450 0 0"/>
                <a:gd name="G62" fmla="+- 58680 0 0"/>
                <a:gd name="G63" fmla="+- 58916 0 0"/>
                <a:gd name="G64" fmla="+- 59160 0 0"/>
                <a:gd name="G65" fmla="+- 59414 0 0"/>
                <a:gd name="G66" fmla="+- 59680 0 0"/>
                <a:gd name="G67" fmla="+- 59954 0 0"/>
                <a:gd name="G68" fmla="+- 60244 0 0"/>
                <a:gd name="G69" fmla="+- 60546 0 0"/>
                <a:gd name="G70" fmla="+- 60862 0 0"/>
                <a:gd name="G71" fmla="+- 61196 0 0"/>
                <a:gd name="G72" fmla="+- 61546 0 0"/>
                <a:gd name="G73" fmla="+- 61914 0 0"/>
                <a:gd name="G74" fmla="+- 62302 0 0"/>
                <a:gd name="T2" fmla="*/ 8192 w 8196"/>
                <a:gd name="T3" fmla="*/ 512 h 1192"/>
                <a:gd name="T4" fmla="*/ 8040 w 8196"/>
                <a:gd name="T5" fmla="*/ 570 h 1192"/>
                <a:gd name="T6" fmla="*/ 7878 w 8196"/>
                <a:gd name="T7" fmla="*/ 620 h 1192"/>
                <a:gd name="T8" fmla="*/ 7706 w 8196"/>
                <a:gd name="T9" fmla="*/ 666 h 1192"/>
                <a:gd name="T10" fmla="*/ 7522 w 8196"/>
                <a:gd name="T11" fmla="*/ 702 h 1192"/>
                <a:gd name="T12" fmla="*/ 7322 w 8196"/>
                <a:gd name="T13" fmla="*/ 730 h 1192"/>
                <a:gd name="T14" fmla="*/ 7106 w 8196"/>
                <a:gd name="T15" fmla="*/ 750 h 1192"/>
                <a:gd name="T16" fmla="*/ 6872 w 8196"/>
                <a:gd name="T17" fmla="*/ 762 h 1192"/>
                <a:gd name="T18" fmla="*/ 6618 w 8196"/>
                <a:gd name="T19" fmla="*/ 760 h 1192"/>
                <a:gd name="T20" fmla="*/ 6342 w 8196"/>
                <a:gd name="T21" fmla="*/ 750 h 1192"/>
                <a:gd name="T22" fmla="*/ 6042 w 8196"/>
                <a:gd name="T23" fmla="*/ 726 h 1192"/>
                <a:gd name="T24" fmla="*/ 5716 w 8196"/>
                <a:gd name="T25" fmla="*/ 690 h 1192"/>
                <a:gd name="T26" fmla="*/ 5364 w 8196"/>
                <a:gd name="T27" fmla="*/ 642 h 1192"/>
                <a:gd name="T28" fmla="*/ 4982 w 8196"/>
                <a:gd name="T29" fmla="*/ 578 h 1192"/>
                <a:gd name="T30" fmla="*/ 4568 w 8196"/>
                <a:gd name="T31" fmla="*/ 500 h 1192"/>
                <a:gd name="T32" fmla="*/ 4122 w 8196"/>
                <a:gd name="T33" fmla="*/ 406 h 1192"/>
                <a:gd name="T34" fmla="*/ 3640 w 8196"/>
                <a:gd name="T35" fmla="*/ 296 h 1192"/>
                <a:gd name="T36" fmla="*/ 3396 w 8196"/>
                <a:gd name="T37" fmla="*/ 240 h 1192"/>
                <a:gd name="T38" fmla="*/ 2934 w 8196"/>
                <a:gd name="T39" fmla="*/ 148 h 1192"/>
                <a:gd name="T40" fmla="*/ 2512 w 8196"/>
                <a:gd name="T41" fmla="*/ 82 h 1192"/>
                <a:gd name="T42" fmla="*/ 2126 w 8196"/>
                <a:gd name="T43" fmla="*/ 36 h 1192"/>
                <a:gd name="T44" fmla="*/ 1776 w 8196"/>
                <a:gd name="T45" fmla="*/ 10 h 1192"/>
                <a:gd name="T46" fmla="*/ 1462 w 8196"/>
                <a:gd name="T47" fmla="*/ 0 h 1192"/>
                <a:gd name="T48" fmla="*/ 1182 w 8196"/>
                <a:gd name="T49" fmla="*/ 4 h 1192"/>
                <a:gd name="T50" fmla="*/ 934 w 8196"/>
                <a:gd name="T51" fmla="*/ 20 h 1192"/>
                <a:gd name="T52" fmla="*/ 716 w 8196"/>
                <a:gd name="T53" fmla="*/ 44 h 1192"/>
                <a:gd name="T54" fmla="*/ 530 w 8196"/>
                <a:gd name="T55" fmla="*/ 74 h 1192"/>
                <a:gd name="T56" fmla="*/ 374 w 8196"/>
                <a:gd name="T57" fmla="*/ 108 h 1192"/>
                <a:gd name="T58" fmla="*/ 248 w 8196"/>
                <a:gd name="T59" fmla="*/ 144 h 1192"/>
                <a:gd name="T60" fmla="*/ 148 w 8196"/>
                <a:gd name="T61" fmla="*/ 176 h 1192"/>
                <a:gd name="T62" fmla="*/ 48 w 8196"/>
                <a:gd name="T63" fmla="*/ 216 h 1192"/>
                <a:gd name="T64" fmla="*/ 0 w 8196"/>
                <a:gd name="T65" fmla="*/ 240 h 1192"/>
                <a:gd name="T66" fmla="*/ 8192 w 8196"/>
                <a:gd name="T67" fmla="*/ 1192 h 1192"/>
                <a:gd name="T68" fmla="*/ 8196 w 8196"/>
                <a:gd name="T69" fmla="*/ 1186 h 1192"/>
                <a:gd name="T70" fmla="*/ 8196 w 8196"/>
                <a:gd name="T71" fmla="*/ 510 h 1192"/>
                <a:gd name="T72" fmla="*/ 8192 w 8196"/>
                <a:gd name="T73" fmla="*/ 512 h 1192"/>
              </a:gdLst>
              <a:ahLst/>
              <a:cxnLst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8138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1538" y="2674938"/>
            <a:ext cx="7407275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5164138" y="6249988"/>
            <a:ext cx="37846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93675" y="6249988"/>
            <a:ext cx="3786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990975" y="6249988"/>
            <a:ext cx="11604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449263" algn="l"/>
                <a:tab pos="898525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fld id="{259BD751-250E-4949-9898-050321509525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med">
    <p:fade/>
  </p:transition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73E87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73E87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73E87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73E87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228600" y="228600"/>
            <a:ext cx="8696325" cy="4737100"/>
          </a:xfrm>
          <a:prstGeom prst="roundRect">
            <a:avLst>
              <a:gd name="adj" fmla="val 1273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098" name="Freeform 2"/>
          <p:cNvSpPr>
            <a:spLocks noChangeArrowheads="1"/>
          </p:cNvSpPr>
          <p:nvPr/>
        </p:nvSpPr>
        <p:spPr bwMode="auto">
          <a:xfrm>
            <a:off x="6046788" y="4203700"/>
            <a:ext cx="2876550" cy="714375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*/ 1 0 51712"/>
              <a:gd name="T0" fmla="*/ 572 256 1"/>
              <a:gd name="T1" fmla="*/ 0 256 1"/>
              <a:gd name="G10" fmla="+- 0 T0 T1"/>
              <a:gd name="G11" fmla="sin 55292 G10"/>
              <a:gd name="T2" fmla="*/ 572 256 1"/>
              <a:gd name="T3" fmla="*/ 0 256 1"/>
              <a:gd name="G12" fmla="+- 0 T2 T3"/>
              <a:gd name="G13" fmla="cos 54990 G12"/>
              <a:gd name="G14" fmla="+- G11 0 G13"/>
              <a:gd name="G15" fmla="*/ G14 65535 1"/>
              <a:gd name="G16" fmla="+- G15 10800 0"/>
              <a:gd name="G17" fmla="+- 1 0 0"/>
              <a:gd name="G18" fmla="+- 1 0 0"/>
              <a:gd name="G19" fmla="+- 1 0 0"/>
              <a:gd name="G20" fmla="+- 636 0 0"/>
              <a:gd name="G21" fmla="+- 1 0 0"/>
              <a:gd name="G22" fmla="+- 1 0 0"/>
              <a:gd name="G23" fmla="+- 1 0 0"/>
              <a:gd name="G24" fmla="+- 1 0 0"/>
              <a:gd name="G25" fmla="+- 1 0 0"/>
              <a:gd name="G26" fmla="+- 1 0 0"/>
              <a:gd name="G27" fmla="+- 1 0 0"/>
              <a:gd name="G28" fmla="+- 1 0 0"/>
              <a:gd name="G29" fmla="+- 1 0 0"/>
              <a:gd name="G30" fmla="+- 1 0 0"/>
              <a:gd name="G31" fmla="+- 1 0 0"/>
              <a:gd name="G32" fmla="+- 1 0 0"/>
              <a:gd name="G33" fmla="+- 1 0 0"/>
              <a:gd name="G34" fmla="+- 1 0 0"/>
              <a:gd name="G35" fmla="*/ 1 16385 2"/>
              <a:gd name="G36" fmla="+- 1 0 0"/>
              <a:gd name="G37" fmla="+- 1 0 0"/>
              <a:gd name="G38" fmla="+- 1 0 0"/>
              <a:gd name="G39" fmla="+- 1 0 0"/>
              <a:gd name="G40" fmla="+- 1 0 0"/>
              <a:gd name="G41" fmla="+- 1 0 0"/>
              <a:gd name="G42" fmla="+- 1 0 0"/>
              <a:gd name="G43" fmla="+- 1 0 0"/>
              <a:gd name="G44" fmla="+- 1 0 0"/>
              <a:gd name="G45" fmla="+- 1 0 0"/>
              <a:gd name="G46" fmla="+- 1 0 0"/>
              <a:gd name="G47" fmla="+- 1 0 0"/>
              <a:gd name="G48" fmla="+- 1 0 0"/>
              <a:gd name="G49" fmla="*/ 1 29003 51712"/>
              <a:gd name="G50" fmla="+- 1 0 0"/>
              <a:gd name="G51" fmla="+- 62836 0 0"/>
              <a:gd name="G52" fmla="+- 62950 0 0"/>
              <a:gd name="G53" fmla="+- 63084 0 0"/>
              <a:gd name="G54" fmla="+- 63222 0 0"/>
              <a:gd name="G55" fmla="+- 63366 0 0"/>
              <a:gd name="G56" fmla="+- 63512 0 0"/>
              <a:gd name="G57" fmla="+- 63666 0 0"/>
              <a:gd name="G58" fmla="+- 63822 0 0"/>
              <a:gd name="G59" fmla="+- 63986 0 0"/>
              <a:gd name="G60" fmla="+- 64016 0 0"/>
              <a:gd name="G61" fmla="+- 64258 0 0"/>
              <a:gd name="G62" fmla="+- 64552 0 0"/>
              <a:gd name="T4" fmla="*/ 2700 w 2706"/>
              <a:gd name="T5" fmla="*/ 0 h 640"/>
              <a:gd name="T6" fmla="*/ 2700 w 2706"/>
              <a:gd name="T7" fmla="*/ 0 h 640"/>
              <a:gd name="T8" fmla="*/ 2586 w 2706"/>
              <a:gd name="T9" fmla="*/ 18 h 640"/>
              <a:gd name="T10" fmla="*/ 2470 w 2706"/>
              <a:gd name="T11" fmla="*/ 38 h 640"/>
              <a:gd name="T12" fmla="*/ 2352 w 2706"/>
              <a:gd name="T13" fmla="*/ 60 h 640"/>
              <a:gd name="T14" fmla="*/ 2230 w 2706"/>
              <a:gd name="T15" fmla="*/ 82 h 640"/>
              <a:gd name="T16" fmla="*/ 2106 w 2706"/>
              <a:gd name="T17" fmla="*/ 108 h 640"/>
              <a:gd name="T18" fmla="*/ 1978 w 2706"/>
              <a:gd name="T19" fmla="*/ 134 h 640"/>
              <a:gd name="T20" fmla="*/ 1848 w 2706"/>
              <a:gd name="T21" fmla="*/ 164 h 640"/>
              <a:gd name="T22" fmla="*/ 1714 w 2706"/>
              <a:gd name="T23" fmla="*/ 194 h 640"/>
              <a:gd name="T24" fmla="*/ 1714 w 2706"/>
              <a:gd name="T25" fmla="*/ 194 h 640"/>
              <a:gd name="T26" fmla="*/ 1472 w 2706"/>
              <a:gd name="T27" fmla="*/ 252 h 640"/>
              <a:gd name="T28" fmla="*/ 1236 w 2706"/>
              <a:gd name="T29" fmla="*/ 304 h 640"/>
              <a:gd name="T30" fmla="*/ 1010 w 2706"/>
              <a:gd name="T31" fmla="*/ 352 h 640"/>
              <a:gd name="T32" fmla="*/ 792 w 2706"/>
              <a:gd name="T33" fmla="*/ 398 h 640"/>
              <a:gd name="T34" fmla="*/ 584 w 2706"/>
              <a:gd name="T35" fmla="*/ 438 h 640"/>
              <a:gd name="T36" fmla="*/ 382 w 2706"/>
              <a:gd name="T37" fmla="*/ 474 h 640"/>
              <a:gd name="T38" fmla="*/ 188 w 2706"/>
              <a:gd name="T39" fmla="*/ 508 h 640"/>
              <a:gd name="T40" fmla="*/ 0 w 2706"/>
              <a:gd name="T41" fmla="*/ 538 h 640"/>
              <a:gd name="T42" fmla="*/ 0 w 2706"/>
              <a:gd name="T43" fmla="*/ 538 h 640"/>
              <a:gd name="T44" fmla="*/ 130 w 2706"/>
              <a:gd name="T45" fmla="*/ 556 h 640"/>
              <a:gd name="T46" fmla="*/ 254 w 2706"/>
              <a:gd name="T47" fmla="*/ 572 h 640"/>
              <a:gd name="T48" fmla="*/ 374 w 2706"/>
              <a:gd name="T49" fmla="*/ 586 h 640"/>
              <a:gd name="T50" fmla="*/ 492 w 2706"/>
              <a:gd name="T51" fmla="*/ 598 h 640"/>
              <a:gd name="T52" fmla="*/ 606 w 2706"/>
              <a:gd name="T53" fmla="*/ 610 h 640"/>
              <a:gd name="T54" fmla="*/ 716 w 2706"/>
              <a:gd name="T55" fmla="*/ 618 h 640"/>
              <a:gd name="T56" fmla="*/ 822 w 2706"/>
              <a:gd name="T57" fmla="*/ 626 h 640"/>
              <a:gd name="T58" fmla="*/ 926 w 2706"/>
              <a:gd name="T59" fmla="*/ 632 h 640"/>
              <a:gd name="T60" fmla="*/ 1028 w 2706"/>
              <a:gd name="T61" fmla="*/ 636 h 640"/>
              <a:gd name="T62" fmla="*/ 1126 w 2706"/>
              <a:gd name="T63" fmla="*/ 638 h 640"/>
              <a:gd name="T64" fmla="*/ 1220 w 2706"/>
              <a:gd name="T65" fmla="*/ 640 h 640"/>
              <a:gd name="T66" fmla="*/ 1312 w 2706"/>
              <a:gd name="T67" fmla="*/ 640 h 640"/>
              <a:gd name="T68" fmla="*/ 1402 w 2706"/>
              <a:gd name="T69" fmla="*/ 638 h 640"/>
              <a:gd name="T70" fmla="*/ 1490 w 2706"/>
              <a:gd name="T71" fmla="*/ 636 h 640"/>
              <a:gd name="T72" fmla="*/ 1574 w 2706"/>
              <a:gd name="T73" fmla="*/ 632 h 640"/>
              <a:gd name="T74" fmla="*/ 1656 w 2706"/>
              <a:gd name="T75" fmla="*/ 626 h 640"/>
              <a:gd name="T76" fmla="*/ 1734 w 2706"/>
              <a:gd name="T77" fmla="*/ 620 h 640"/>
              <a:gd name="T78" fmla="*/ 1812 w 2706"/>
              <a:gd name="T79" fmla="*/ 612 h 640"/>
              <a:gd name="T80" fmla="*/ 1886 w 2706"/>
              <a:gd name="T81" fmla="*/ 602 h 640"/>
              <a:gd name="T82" fmla="*/ 1960 w 2706"/>
              <a:gd name="T83" fmla="*/ 592 h 640"/>
              <a:gd name="T84" fmla="*/ 2030 w 2706"/>
              <a:gd name="T85" fmla="*/ 580 h 640"/>
              <a:gd name="T86" fmla="*/ 2100 w 2706"/>
              <a:gd name="T87" fmla="*/ 568 h 640"/>
              <a:gd name="T88" fmla="*/ 2166 w 2706"/>
              <a:gd name="T89" fmla="*/ 554 h 640"/>
              <a:gd name="T90" fmla="*/ 2232 w 2706"/>
              <a:gd name="T91" fmla="*/ 540 h 640"/>
              <a:gd name="T92" fmla="*/ 2296 w 2706"/>
              <a:gd name="T93" fmla="*/ 524 h 640"/>
              <a:gd name="T94" fmla="*/ 2358 w 2706"/>
              <a:gd name="T95" fmla="*/ 508 h 640"/>
              <a:gd name="T96" fmla="*/ 2418 w 2706"/>
              <a:gd name="T97" fmla="*/ 490 h 640"/>
              <a:gd name="T98" fmla="*/ 2478 w 2706"/>
              <a:gd name="T99" fmla="*/ 472 h 640"/>
              <a:gd name="T100" fmla="*/ 2592 w 2706"/>
              <a:gd name="T101" fmla="*/ 432 h 640"/>
              <a:gd name="T102" fmla="*/ 2702 w 2706"/>
              <a:gd name="T103" fmla="*/ 390 h 640"/>
              <a:gd name="T104" fmla="*/ 2702 w 2706"/>
              <a:gd name="T105" fmla="*/ 390 h 640"/>
              <a:gd name="T106" fmla="*/ 2706 w 2706"/>
              <a:gd name="T107" fmla="*/ 388 h 640"/>
              <a:gd name="T108" fmla="*/ 2706 w 2706"/>
              <a:gd name="T109" fmla="*/ 388 h 640"/>
              <a:gd name="T110" fmla="*/ 2706 w 2706"/>
              <a:gd name="T111" fmla="*/ 0 h 640"/>
              <a:gd name="T112" fmla="*/ 2706 w 2706"/>
              <a:gd name="T113" fmla="*/ 0 h 640"/>
              <a:gd name="T114" fmla="*/ 2700 w 2706"/>
              <a:gd name="T115" fmla="*/ 0 h 640"/>
              <a:gd name="T116" fmla="*/ 2700 w 2706"/>
              <a:gd name="T117" fmla="*/ 0 h 64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rgbClr val="C6E7FC">
              <a:alpha val="28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099" name="Freeform 3"/>
          <p:cNvSpPr>
            <a:spLocks noChangeArrowheads="1"/>
          </p:cNvSpPr>
          <p:nvPr/>
        </p:nvSpPr>
        <p:spPr bwMode="auto">
          <a:xfrm>
            <a:off x="2619375" y="4075113"/>
            <a:ext cx="5545138" cy="850900"/>
          </a:xfrm>
          <a:custGeom>
            <a:avLst/>
            <a:gdLst>
              <a:gd name="G0" fmla="+- 1 0 0"/>
              <a:gd name="G1" fmla="+- 1 0 0"/>
              <a:gd name="T0" fmla="*/ 610 256 1"/>
              <a:gd name="T1" fmla="*/ 0 256 1"/>
              <a:gd name="G2" fmla="+- 0 T0 T1"/>
              <a:gd name="G3" fmla="sin 55388 G2"/>
              <a:gd name="T2" fmla="*/ 610 256 1"/>
              <a:gd name="T3" fmla="*/ 0 256 1"/>
              <a:gd name="G4" fmla="+- 0 T2 T3"/>
              <a:gd name="G5" fmla="cos 59214 G4"/>
              <a:gd name="G6" fmla="+- G3 0 G5"/>
              <a:gd name="G7" fmla="*/ G6 65535 1"/>
              <a:gd name="G8" fmla="+- G7 10800 0"/>
              <a:gd name="G9" fmla="+- 1 0 0"/>
              <a:gd name="G10" fmla="+- 1 0 0"/>
              <a:gd name="T4" fmla="*/ 296 256 1"/>
              <a:gd name="T5" fmla="*/ 0 256 1"/>
              <a:gd name="G11" fmla="+- 0 T4 T5"/>
              <a:gd name="G12" fmla="sin 55032 G11"/>
              <a:gd name="T6" fmla="*/ 296 256 1"/>
              <a:gd name="T7" fmla="*/ 0 256 1"/>
              <a:gd name="G13" fmla="+- 0 T6 T7"/>
              <a:gd name="G14" fmla="cos 57682 G13"/>
              <a:gd name="G15" fmla="+- G12 0 G14"/>
              <a:gd name="G16" fmla="*/ G15 65535 1"/>
              <a:gd name="G17" fmla="+- G16 10800 0"/>
              <a:gd name="G18" fmla="+- 1 0 0"/>
              <a:gd name="G19" fmla="+- 1 0 0"/>
              <a:gd name="G20" fmla="+- 162 0 0"/>
              <a:gd name="G21" fmla="+- 1 0 0"/>
              <a:gd name="G22" fmla="+- 1 0 0"/>
              <a:gd name="G23" fmla="+- 1 0 0"/>
              <a:gd name="G24" fmla="+- 1 0 0"/>
              <a:gd name="G25" fmla="+- 1 0 0"/>
              <a:gd name="G26" fmla="+- 1 0 0"/>
              <a:gd name="G27" fmla="+- 1 0 0"/>
              <a:gd name="G28" fmla="*/ 1 0 51712"/>
              <a:gd name="G29" fmla="+- 1 0 0"/>
              <a:gd name="G30" fmla="+- 1 0 0"/>
              <a:gd name="G31" fmla="+- 1 0 0"/>
              <a:gd name="G32" fmla="+- 1 0 0"/>
              <a:gd name="G33" fmla="+- 1 0 0"/>
              <a:gd name="G34" fmla="+- 1 0 0"/>
              <a:gd name="G35" fmla="+- 1626 0 0"/>
              <a:gd name="G36" fmla="+- 1 0 0"/>
              <a:gd name="G37" fmla="+- 1 0 0"/>
              <a:gd name="G38" fmla="+- 1 0 0"/>
              <a:gd name="G39" fmla="+- 1 0 0"/>
              <a:gd name="G40" fmla="+- 1 0 0"/>
              <a:gd name="G41" fmla="+- 1 0 0"/>
              <a:gd name="G42" fmla="+- 1 0 0"/>
              <a:gd name="G43" fmla="+- 1 0 0"/>
              <a:gd name="G44" fmla="+- 1 0 0"/>
              <a:gd name="G45" fmla="+- 1 0 0"/>
              <a:gd name="G46" fmla="*/ 1 0 51712"/>
              <a:gd name="G47" fmla="+- 1 0 0"/>
              <a:gd name="G48" fmla="+- 1 0 0"/>
              <a:gd name="G49" fmla="*/ 1 16385 2"/>
              <a:gd name="G50" fmla="+- 1 0 0"/>
              <a:gd name="G51" fmla="+- 1 0 0"/>
              <a:gd name="G52" fmla="+- 1 0 0"/>
              <a:gd name="G53" fmla="+- 1 0 0"/>
              <a:gd name="G54" fmla="+- 1 0 0"/>
              <a:gd name="G55" fmla="+- 1 0 0"/>
              <a:gd name="G56" fmla="+- 1 0 0"/>
              <a:gd name="G57" fmla="+- 1 0 0"/>
              <a:gd name="G58" fmla="+- 1 0 0"/>
              <a:gd name="G59" fmla="+- 1 0 0"/>
              <a:gd name="G60" fmla="+- 1 0 0"/>
              <a:gd name="G61" fmla="+- 1 0 0"/>
              <a:gd name="G62" fmla="+- 1 0 0"/>
              <a:gd name="G63" fmla="+- 1 0 0"/>
              <a:gd name="G64" fmla="+- 1 0 0"/>
              <a:gd name="G65" fmla="+- 1 0 0"/>
              <a:gd name="G66" fmla="+- 1 0 0"/>
              <a:gd name="G67" fmla="*/ 1 29003 51712"/>
              <a:gd name="G68" fmla="+- 1 0 0"/>
              <a:gd name="G69" fmla="+- 61266 0 0"/>
              <a:gd name="G70" fmla="+- 61744 0 0"/>
              <a:gd name="G71" fmla="+- 62232 0 0"/>
              <a:gd name="G72" fmla="+- 62758 0 0"/>
              <a:gd name="G73" fmla="+- 62964 0 0"/>
              <a:gd name="G74" fmla="+- 63150 0 0"/>
              <a:gd name="G75" fmla="+- 63342 0 0"/>
              <a:gd name="G76" fmla="+- 63530 0 0"/>
              <a:gd name="G77" fmla="+- 63716 0 0"/>
              <a:gd name="G78" fmla="+- 63898 0 0"/>
              <a:gd name="G79" fmla="+- 64274 0 0"/>
              <a:gd name="G80" fmla="+- 64594 0 0"/>
              <a:gd name="G81" fmla="+- 64896 0 0"/>
              <a:gd name="G82" fmla="+- 65178 0 0"/>
              <a:gd name="G83" fmla="+- 65436 0 0"/>
              <a:gd name="G84" fmla="+- 32 0 0"/>
              <a:gd name="T8" fmla="*/ 5216 w 5216"/>
              <a:gd name="T9" fmla="*/ 714 h 762"/>
              <a:gd name="T10" fmla="*/ 4984 w 5216"/>
              <a:gd name="T11" fmla="*/ 686 h 762"/>
              <a:gd name="T12" fmla="*/ 4478 w 5216"/>
              <a:gd name="T13" fmla="*/ 610 h 762"/>
              <a:gd name="T14" fmla="*/ 3914 w 5216"/>
              <a:gd name="T15" fmla="*/ 508 h 762"/>
              <a:gd name="T16" fmla="*/ 3286 w 5216"/>
              <a:gd name="T17" fmla="*/ 374 h 762"/>
              <a:gd name="T18" fmla="*/ 2946 w 5216"/>
              <a:gd name="T19" fmla="*/ 296 h 762"/>
              <a:gd name="T20" fmla="*/ 2682 w 5216"/>
              <a:gd name="T21" fmla="*/ 236 h 762"/>
              <a:gd name="T22" fmla="*/ 2430 w 5216"/>
              <a:gd name="T23" fmla="*/ 184 h 762"/>
              <a:gd name="T24" fmla="*/ 2190 w 5216"/>
              <a:gd name="T25" fmla="*/ 140 h 762"/>
              <a:gd name="T26" fmla="*/ 1960 w 5216"/>
              <a:gd name="T27" fmla="*/ 102 h 762"/>
              <a:gd name="T28" fmla="*/ 1740 w 5216"/>
              <a:gd name="T29" fmla="*/ 72 h 762"/>
              <a:gd name="T30" fmla="*/ 1334 w 5216"/>
              <a:gd name="T31" fmla="*/ 28 h 762"/>
              <a:gd name="T32" fmla="*/ 970 w 5216"/>
              <a:gd name="T33" fmla="*/ 4 h 762"/>
              <a:gd name="T34" fmla="*/ 644 w 5216"/>
              <a:gd name="T35" fmla="*/ 0 h 762"/>
              <a:gd name="T36" fmla="*/ 358 w 5216"/>
              <a:gd name="T37" fmla="*/ 10 h 762"/>
              <a:gd name="T38" fmla="*/ 110 w 5216"/>
              <a:gd name="T39" fmla="*/ 32 h 762"/>
              <a:gd name="T40" fmla="*/ 0 w 5216"/>
              <a:gd name="T41" fmla="*/ 48 h 762"/>
              <a:gd name="T42" fmla="*/ 314 w 5216"/>
              <a:gd name="T43" fmla="*/ 86 h 762"/>
              <a:gd name="T44" fmla="*/ 652 w 5216"/>
              <a:gd name="T45" fmla="*/ 140 h 762"/>
              <a:gd name="T46" fmla="*/ 1014 w 5216"/>
              <a:gd name="T47" fmla="*/ 210 h 762"/>
              <a:gd name="T48" fmla="*/ 1402 w 5216"/>
              <a:gd name="T49" fmla="*/ 296 h 762"/>
              <a:gd name="T50" fmla="*/ 1756 w 5216"/>
              <a:gd name="T51" fmla="*/ 378 h 762"/>
              <a:gd name="T52" fmla="*/ 2408 w 5216"/>
              <a:gd name="T53" fmla="*/ 516 h 762"/>
              <a:gd name="T54" fmla="*/ 2708 w 5216"/>
              <a:gd name="T55" fmla="*/ 572 h 762"/>
              <a:gd name="T56" fmla="*/ 2992 w 5216"/>
              <a:gd name="T57" fmla="*/ 620 h 762"/>
              <a:gd name="T58" fmla="*/ 3260 w 5216"/>
              <a:gd name="T59" fmla="*/ 662 h 762"/>
              <a:gd name="T60" fmla="*/ 3512 w 5216"/>
              <a:gd name="T61" fmla="*/ 694 h 762"/>
              <a:gd name="T62" fmla="*/ 3750 w 5216"/>
              <a:gd name="T63" fmla="*/ 722 h 762"/>
              <a:gd name="T64" fmla="*/ 3974 w 5216"/>
              <a:gd name="T65" fmla="*/ 740 h 762"/>
              <a:gd name="T66" fmla="*/ 4184 w 5216"/>
              <a:gd name="T67" fmla="*/ 754 h 762"/>
              <a:gd name="T68" fmla="*/ 4384 w 5216"/>
              <a:gd name="T69" fmla="*/ 762 h 762"/>
              <a:gd name="T70" fmla="*/ 4570 w 5216"/>
              <a:gd name="T71" fmla="*/ 762 h 762"/>
              <a:gd name="T72" fmla="*/ 4746 w 5216"/>
              <a:gd name="T73" fmla="*/ 758 h 762"/>
              <a:gd name="T74" fmla="*/ 4912 w 5216"/>
              <a:gd name="T75" fmla="*/ 748 h 762"/>
              <a:gd name="T76" fmla="*/ 5068 w 5216"/>
              <a:gd name="T77" fmla="*/ 732 h 762"/>
              <a:gd name="T78" fmla="*/ 5216 w 5216"/>
              <a:gd name="T79" fmla="*/ 714 h 762"/>
            </a:gdLst>
            <a:ahLst/>
            <a:cxnLst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rgbClr val="C6E7FC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0" name="Freeform 4"/>
          <p:cNvSpPr>
            <a:spLocks noChangeArrowheads="1"/>
          </p:cNvSpPr>
          <p:nvPr/>
        </p:nvSpPr>
        <p:spPr bwMode="auto">
          <a:xfrm>
            <a:off x="2828925" y="4087813"/>
            <a:ext cx="5467350" cy="774700"/>
          </a:xfrm>
          <a:custGeom>
            <a:avLst/>
            <a:gdLst>
              <a:gd name="G0" fmla="*/ 1 0 51712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*/ 1 62497 48160"/>
              <a:gd name="G9" fmla="*/ 1 48365 11520"/>
              <a:gd name="G10" fmla="*/ G9 1 180"/>
              <a:gd name="G11" fmla="*/ G8 1 G10"/>
              <a:gd name="G12" fmla="*/ 1 58637 9632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*/ 1 16385 2"/>
              <a:gd name="G20" fmla="+- 1 0 0"/>
              <a:gd name="G21" fmla="+- 1 0 0"/>
              <a:gd name="G22" fmla="+- 1 0 0"/>
              <a:gd name="G23" fmla="+- 1 0 0"/>
              <a:gd name="G24" fmla="+- 1 0 0"/>
              <a:gd name="G25" fmla="+- 1 0 0"/>
              <a:gd name="G26" fmla="+- 1 0 0"/>
              <a:gd name="G27" fmla="+- 1 0 0"/>
              <a:gd name="G28" fmla="+- 70 0 0"/>
              <a:gd name="G29" fmla="+- 70 0 0"/>
              <a:gd name="G30" fmla="+- 1 0 0"/>
              <a:gd name="G31" fmla="+- 1 0 0"/>
              <a:gd name="G32" fmla="+- 1 0 0"/>
              <a:gd name="G33" fmla="+- 1 0 0"/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9525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1" name="Freeform 5"/>
          <p:cNvSpPr>
            <a:spLocks noChangeArrowheads="1"/>
          </p:cNvSpPr>
          <p:nvPr/>
        </p:nvSpPr>
        <p:spPr bwMode="auto">
          <a:xfrm>
            <a:off x="5610225" y="4073525"/>
            <a:ext cx="3306763" cy="652463"/>
          </a:xfrm>
          <a:custGeom>
            <a:avLst/>
            <a:gdLst>
              <a:gd name="G0" fmla="*/ 1 0 51712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*/ 1 35019 51712"/>
              <a:gd name="G16" fmla="+- 1 0 0"/>
              <a:gd name="G17" fmla="+- 584 0 0"/>
              <a:gd name="G18" fmla="+- 494 0 0"/>
              <a:gd name="G19" fmla="+- 224 0 0"/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9525" cap="sq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2" name="Freeform 6"/>
          <p:cNvSpPr>
            <a:spLocks noChangeArrowheads="1"/>
          </p:cNvSpPr>
          <p:nvPr/>
        </p:nvSpPr>
        <p:spPr bwMode="auto">
          <a:xfrm>
            <a:off x="211138" y="4059238"/>
            <a:ext cx="8723312" cy="1328737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7310 0 0"/>
              <a:gd name="G6" fmla="+- 1 0 0"/>
              <a:gd name="G7" fmla="+- 1 0 0"/>
              <a:gd name="G8" fmla="+- 1 0 0"/>
              <a:gd name="G9" fmla="+- 1 0 0"/>
              <a:gd name="G10" fmla="+- 1 0 0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 0 0"/>
              <a:gd name="G18" fmla="+- 1 0 0"/>
              <a:gd name="G19" fmla="+- 1 0 0"/>
              <a:gd name="T0" fmla="*/ 2126 256 1"/>
              <a:gd name="T1" fmla="*/ 0 256 1"/>
              <a:gd name="G20" fmla="+- 0 T0 T1"/>
              <a:gd name="G21" fmla="cos 56 G20"/>
              <a:gd name="G22" fmla="+- 1 0 0"/>
              <a:gd name="G23" fmla="+- 1 0 0"/>
              <a:gd name="G24" fmla="+- 1 0 0"/>
              <a:gd name="G25" fmla="+- 1 0 0"/>
              <a:gd name="G26" fmla="+- 1 0 0"/>
              <a:gd name="G27" fmla="+- 1 0 0"/>
              <a:gd name="G28" fmla="+- 1 0 0"/>
              <a:gd name="G29" fmla="+- 1 0 0"/>
              <a:gd name="G30" fmla="+- 1 0 0"/>
              <a:gd name="G31" fmla="+- 1 0 0"/>
              <a:gd name="G32" fmla="+- 234 0 0"/>
              <a:gd name="G33" fmla="+- 8192 0 0"/>
              <a:gd name="G34" fmla="+- G22 8196 0"/>
              <a:gd name="G35" fmla="+- G34 0 1186"/>
              <a:gd name="G36" fmla="min G0 8196"/>
              <a:gd name="G37" fmla="+- 1 0 0"/>
              <a:gd name="G38" fmla="+- 1 0 0"/>
              <a:gd name="G39" fmla="*/ 1 16385 2"/>
              <a:gd name="G40" fmla="+- 1 0 0"/>
              <a:gd name="G41" fmla="+- 1 0 0"/>
              <a:gd name="G42" fmla="+- 1 0 0"/>
              <a:gd name="G43" fmla="+- 1 0 0"/>
              <a:gd name="G44" fmla="+- 1 0 0"/>
              <a:gd name="G45" fmla="+- 1 0 0"/>
              <a:gd name="G46" fmla="+- 1 0 0"/>
              <a:gd name="G47" fmla="+- 1 0 0"/>
              <a:gd name="G48" fmla="+- 1 0 0"/>
              <a:gd name="G49" fmla="+- 1 0 0"/>
              <a:gd name="G50" fmla="+- 1 0 0"/>
              <a:gd name="G51" fmla="+- 1 0 0"/>
              <a:gd name="G52" fmla="+- 1 0 0"/>
              <a:gd name="G53" fmla="+- 1 0 0"/>
              <a:gd name="G54" fmla="+- 1 0 0"/>
              <a:gd name="G55" fmla="+- 1 0 0"/>
              <a:gd name="G56" fmla="+- 1 0 0"/>
              <a:gd name="G57" fmla="*/ 1 29003 51712"/>
              <a:gd name="G58" fmla="+- 1 0 0"/>
              <a:gd name="G59" fmla="+- 58008 0 0"/>
              <a:gd name="G60" fmla="+- 58228 0 0"/>
              <a:gd name="G61" fmla="+- 58450 0 0"/>
              <a:gd name="G62" fmla="+- 58680 0 0"/>
              <a:gd name="G63" fmla="+- 58916 0 0"/>
              <a:gd name="G64" fmla="+- 59160 0 0"/>
              <a:gd name="G65" fmla="+- 59414 0 0"/>
              <a:gd name="G66" fmla="+- 59680 0 0"/>
              <a:gd name="G67" fmla="+- 59954 0 0"/>
              <a:gd name="G68" fmla="+- 60244 0 0"/>
              <a:gd name="G69" fmla="+- 60546 0 0"/>
              <a:gd name="G70" fmla="+- 60862 0 0"/>
              <a:gd name="G71" fmla="+- 61196 0 0"/>
              <a:gd name="G72" fmla="+- 61546 0 0"/>
              <a:gd name="G73" fmla="+- 61914 0 0"/>
              <a:gd name="G74" fmla="+- 62302 0 0"/>
              <a:gd name="T2" fmla="*/ 8192 w 8196"/>
              <a:gd name="T3" fmla="*/ 512 h 1192"/>
              <a:gd name="T4" fmla="*/ 8040 w 8196"/>
              <a:gd name="T5" fmla="*/ 570 h 1192"/>
              <a:gd name="T6" fmla="*/ 7878 w 8196"/>
              <a:gd name="T7" fmla="*/ 620 h 1192"/>
              <a:gd name="T8" fmla="*/ 7706 w 8196"/>
              <a:gd name="T9" fmla="*/ 666 h 1192"/>
              <a:gd name="T10" fmla="*/ 7522 w 8196"/>
              <a:gd name="T11" fmla="*/ 702 h 1192"/>
              <a:gd name="T12" fmla="*/ 7322 w 8196"/>
              <a:gd name="T13" fmla="*/ 730 h 1192"/>
              <a:gd name="T14" fmla="*/ 7106 w 8196"/>
              <a:gd name="T15" fmla="*/ 750 h 1192"/>
              <a:gd name="T16" fmla="*/ 6872 w 8196"/>
              <a:gd name="T17" fmla="*/ 762 h 1192"/>
              <a:gd name="T18" fmla="*/ 6618 w 8196"/>
              <a:gd name="T19" fmla="*/ 760 h 1192"/>
              <a:gd name="T20" fmla="*/ 6342 w 8196"/>
              <a:gd name="T21" fmla="*/ 750 h 1192"/>
              <a:gd name="T22" fmla="*/ 6042 w 8196"/>
              <a:gd name="T23" fmla="*/ 726 h 1192"/>
              <a:gd name="T24" fmla="*/ 5716 w 8196"/>
              <a:gd name="T25" fmla="*/ 690 h 1192"/>
              <a:gd name="T26" fmla="*/ 5364 w 8196"/>
              <a:gd name="T27" fmla="*/ 642 h 1192"/>
              <a:gd name="T28" fmla="*/ 4982 w 8196"/>
              <a:gd name="T29" fmla="*/ 578 h 1192"/>
              <a:gd name="T30" fmla="*/ 4568 w 8196"/>
              <a:gd name="T31" fmla="*/ 500 h 1192"/>
              <a:gd name="T32" fmla="*/ 4122 w 8196"/>
              <a:gd name="T33" fmla="*/ 406 h 1192"/>
              <a:gd name="T34" fmla="*/ 3640 w 8196"/>
              <a:gd name="T35" fmla="*/ 296 h 1192"/>
              <a:gd name="T36" fmla="*/ 3396 w 8196"/>
              <a:gd name="T37" fmla="*/ 240 h 1192"/>
              <a:gd name="T38" fmla="*/ 2934 w 8196"/>
              <a:gd name="T39" fmla="*/ 148 h 1192"/>
              <a:gd name="T40" fmla="*/ 2512 w 8196"/>
              <a:gd name="T41" fmla="*/ 82 h 1192"/>
              <a:gd name="T42" fmla="*/ 2126 w 8196"/>
              <a:gd name="T43" fmla="*/ 36 h 1192"/>
              <a:gd name="T44" fmla="*/ 1776 w 8196"/>
              <a:gd name="T45" fmla="*/ 10 h 1192"/>
              <a:gd name="T46" fmla="*/ 1462 w 8196"/>
              <a:gd name="T47" fmla="*/ 0 h 1192"/>
              <a:gd name="T48" fmla="*/ 1182 w 8196"/>
              <a:gd name="T49" fmla="*/ 4 h 1192"/>
              <a:gd name="T50" fmla="*/ 934 w 8196"/>
              <a:gd name="T51" fmla="*/ 20 h 1192"/>
              <a:gd name="T52" fmla="*/ 716 w 8196"/>
              <a:gd name="T53" fmla="*/ 44 h 1192"/>
              <a:gd name="T54" fmla="*/ 530 w 8196"/>
              <a:gd name="T55" fmla="*/ 74 h 1192"/>
              <a:gd name="T56" fmla="*/ 374 w 8196"/>
              <a:gd name="T57" fmla="*/ 108 h 1192"/>
              <a:gd name="T58" fmla="*/ 248 w 8196"/>
              <a:gd name="T59" fmla="*/ 144 h 1192"/>
              <a:gd name="T60" fmla="*/ 148 w 8196"/>
              <a:gd name="T61" fmla="*/ 176 h 1192"/>
              <a:gd name="T62" fmla="*/ 48 w 8196"/>
              <a:gd name="T63" fmla="*/ 216 h 1192"/>
              <a:gd name="T64" fmla="*/ 0 w 8196"/>
              <a:gd name="T65" fmla="*/ 240 h 1192"/>
              <a:gd name="T66" fmla="*/ 8192 w 8196"/>
              <a:gd name="T67" fmla="*/ 1192 h 1192"/>
              <a:gd name="T68" fmla="*/ 8196 w 8196"/>
              <a:gd name="T69" fmla="*/ 1186 h 1192"/>
              <a:gd name="T70" fmla="*/ 8196 w 8196"/>
              <a:gd name="T71" fmla="*/ 510 h 1192"/>
              <a:gd name="T72" fmla="*/ 8192 w 8196"/>
              <a:gd name="T73" fmla="*/ 512 h 1192"/>
            </a:gdLst>
            <a:ahLst/>
            <a:cxnLst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8138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1538" y="2674938"/>
            <a:ext cx="7407275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5164138" y="6249988"/>
            <a:ext cx="37846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93675" y="6249988"/>
            <a:ext cx="3786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990975" y="6249988"/>
            <a:ext cx="11604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449263" algn="l"/>
                <a:tab pos="898525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fld id="{84C360C6-04CA-4952-98A6-13C4CCB6488B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>
    <p:fade/>
  </p:transition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73E87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73E87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73E87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73E87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228600" y="228600"/>
            <a:ext cx="8696325" cy="1427163"/>
          </a:xfrm>
          <a:prstGeom prst="roundRect">
            <a:avLst>
              <a:gd name="adj" fmla="val 7134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211138" y="714375"/>
            <a:ext cx="8721725" cy="1328738"/>
            <a:chOff x="133" y="450"/>
            <a:chExt cx="5494" cy="837"/>
          </a:xfrm>
        </p:grpSpPr>
        <p:sp>
          <p:nvSpPr>
            <p:cNvPr id="5123" name="Freeform 3"/>
            <p:cNvSpPr>
              <a:spLocks noChangeArrowheads="1"/>
            </p:cNvSpPr>
            <p:nvPr/>
          </p:nvSpPr>
          <p:spPr bwMode="auto">
            <a:xfrm>
              <a:off x="3809" y="541"/>
              <a:ext cx="1811" cy="449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*/ 1 0 51712"/>
                <a:gd name="T0" fmla="*/ 572 256 1"/>
                <a:gd name="T1" fmla="*/ 0 256 1"/>
                <a:gd name="G10" fmla="+- 0 T0 T1"/>
                <a:gd name="G11" fmla="sin 55292 G10"/>
                <a:gd name="T2" fmla="*/ 572 256 1"/>
                <a:gd name="T3" fmla="*/ 0 256 1"/>
                <a:gd name="G12" fmla="+- 0 T2 T3"/>
                <a:gd name="G13" fmla="cos 54990 G12"/>
                <a:gd name="G14" fmla="+- G11 0 G13"/>
                <a:gd name="G15" fmla="*/ G14 65535 1"/>
                <a:gd name="G16" fmla="+- G15 10800 0"/>
                <a:gd name="G17" fmla="+- 1 0 0"/>
                <a:gd name="G18" fmla="+- 1 0 0"/>
                <a:gd name="G19" fmla="+- 1 0 0"/>
                <a:gd name="G20" fmla="+- 636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*/ 1 16385 2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*/ 1 29003 51712"/>
                <a:gd name="G50" fmla="+- 1 0 0"/>
                <a:gd name="G51" fmla="+- 62836 0 0"/>
                <a:gd name="G52" fmla="+- 62950 0 0"/>
                <a:gd name="G53" fmla="+- 63084 0 0"/>
                <a:gd name="G54" fmla="+- 63222 0 0"/>
                <a:gd name="G55" fmla="+- 63366 0 0"/>
                <a:gd name="G56" fmla="+- 63512 0 0"/>
                <a:gd name="G57" fmla="+- 63666 0 0"/>
                <a:gd name="G58" fmla="+- 63822 0 0"/>
                <a:gd name="G59" fmla="+- 63986 0 0"/>
                <a:gd name="G60" fmla="+- 64016 0 0"/>
                <a:gd name="G61" fmla="+- 64258 0 0"/>
                <a:gd name="G62" fmla="+- 64552 0 0"/>
                <a:gd name="T4" fmla="*/ 2700 w 2706"/>
                <a:gd name="T5" fmla="*/ 0 h 640"/>
                <a:gd name="T6" fmla="*/ 2700 w 2706"/>
                <a:gd name="T7" fmla="*/ 0 h 640"/>
                <a:gd name="T8" fmla="*/ 2586 w 2706"/>
                <a:gd name="T9" fmla="*/ 18 h 640"/>
                <a:gd name="T10" fmla="*/ 2470 w 2706"/>
                <a:gd name="T11" fmla="*/ 38 h 640"/>
                <a:gd name="T12" fmla="*/ 2352 w 2706"/>
                <a:gd name="T13" fmla="*/ 60 h 640"/>
                <a:gd name="T14" fmla="*/ 2230 w 2706"/>
                <a:gd name="T15" fmla="*/ 82 h 640"/>
                <a:gd name="T16" fmla="*/ 2106 w 2706"/>
                <a:gd name="T17" fmla="*/ 108 h 640"/>
                <a:gd name="T18" fmla="*/ 1978 w 2706"/>
                <a:gd name="T19" fmla="*/ 134 h 640"/>
                <a:gd name="T20" fmla="*/ 1848 w 2706"/>
                <a:gd name="T21" fmla="*/ 164 h 640"/>
                <a:gd name="T22" fmla="*/ 1714 w 2706"/>
                <a:gd name="T23" fmla="*/ 194 h 640"/>
                <a:gd name="T24" fmla="*/ 1714 w 2706"/>
                <a:gd name="T25" fmla="*/ 194 h 640"/>
                <a:gd name="T26" fmla="*/ 1472 w 2706"/>
                <a:gd name="T27" fmla="*/ 252 h 640"/>
                <a:gd name="T28" fmla="*/ 1236 w 2706"/>
                <a:gd name="T29" fmla="*/ 304 h 640"/>
                <a:gd name="T30" fmla="*/ 1010 w 2706"/>
                <a:gd name="T31" fmla="*/ 352 h 640"/>
                <a:gd name="T32" fmla="*/ 792 w 2706"/>
                <a:gd name="T33" fmla="*/ 398 h 640"/>
                <a:gd name="T34" fmla="*/ 584 w 2706"/>
                <a:gd name="T35" fmla="*/ 438 h 640"/>
                <a:gd name="T36" fmla="*/ 382 w 2706"/>
                <a:gd name="T37" fmla="*/ 474 h 640"/>
                <a:gd name="T38" fmla="*/ 188 w 2706"/>
                <a:gd name="T39" fmla="*/ 508 h 640"/>
                <a:gd name="T40" fmla="*/ 0 w 2706"/>
                <a:gd name="T41" fmla="*/ 538 h 640"/>
                <a:gd name="T42" fmla="*/ 0 w 2706"/>
                <a:gd name="T43" fmla="*/ 538 h 640"/>
                <a:gd name="T44" fmla="*/ 130 w 2706"/>
                <a:gd name="T45" fmla="*/ 556 h 640"/>
                <a:gd name="T46" fmla="*/ 254 w 2706"/>
                <a:gd name="T47" fmla="*/ 572 h 640"/>
                <a:gd name="T48" fmla="*/ 374 w 2706"/>
                <a:gd name="T49" fmla="*/ 586 h 640"/>
                <a:gd name="T50" fmla="*/ 492 w 2706"/>
                <a:gd name="T51" fmla="*/ 598 h 640"/>
                <a:gd name="T52" fmla="*/ 606 w 2706"/>
                <a:gd name="T53" fmla="*/ 610 h 640"/>
                <a:gd name="T54" fmla="*/ 716 w 2706"/>
                <a:gd name="T55" fmla="*/ 618 h 640"/>
                <a:gd name="T56" fmla="*/ 822 w 2706"/>
                <a:gd name="T57" fmla="*/ 626 h 640"/>
                <a:gd name="T58" fmla="*/ 926 w 2706"/>
                <a:gd name="T59" fmla="*/ 632 h 640"/>
                <a:gd name="T60" fmla="*/ 1028 w 2706"/>
                <a:gd name="T61" fmla="*/ 636 h 640"/>
                <a:gd name="T62" fmla="*/ 1126 w 2706"/>
                <a:gd name="T63" fmla="*/ 638 h 640"/>
                <a:gd name="T64" fmla="*/ 1220 w 2706"/>
                <a:gd name="T65" fmla="*/ 640 h 640"/>
                <a:gd name="T66" fmla="*/ 1312 w 2706"/>
                <a:gd name="T67" fmla="*/ 640 h 640"/>
                <a:gd name="T68" fmla="*/ 1402 w 2706"/>
                <a:gd name="T69" fmla="*/ 638 h 640"/>
                <a:gd name="T70" fmla="*/ 1490 w 2706"/>
                <a:gd name="T71" fmla="*/ 636 h 640"/>
                <a:gd name="T72" fmla="*/ 1574 w 2706"/>
                <a:gd name="T73" fmla="*/ 632 h 640"/>
                <a:gd name="T74" fmla="*/ 1656 w 2706"/>
                <a:gd name="T75" fmla="*/ 626 h 640"/>
                <a:gd name="T76" fmla="*/ 1734 w 2706"/>
                <a:gd name="T77" fmla="*/ 620 h 640"/>
                <a:gd name="T78" fmla="*/ 1812 w 2706"/>
                <a:gd name="T79" fmla="*/ 612 h 640"/>
                <a:gd name="T80" fmla="*/ 1886 w 2706"/>
                <a:gd name="T81" fmla="*/ 602 h 640"/>
                <a:gd name="T82" fmla="*/ 1960 w 2706"/>
                <a:gd name="T83" fmla="*/ 592 h 640"/>
                <a:gd name="T84" fmla="*/ 2030 w 2706"/>
                <a:gd name="T85" fmla="*/ 580 h 640"/>
                <a:gd name="T86" fmla="*/ 2100 w 2706"/>
                <a:gd name="T87" fmla="*/ 568 h 640"/>
                <a:gd name="T88" fmla="*/ 2166 w 2706"/>
                <a:gd name="T89" fmla="*/ 554 h 640"/>
                <a:gd name="T90" fmla="*/ 2232 w 2706"/>
                <a:gd name="T91" fmla="*/ 540 h 640"/>
                <a:gd name="T92" fmla="*/ 2296 w 2706"/>
                <a:gd name="T93" fmla="*/ 524 h 640"/>
                <a:gd name="T94" fmla="*/ 2358 w 2706"/>
                <a:gd name="T95" fmla="*/ 508 h 640"/>
                <a:gd name="T96" fmla="*/ 2418 w 2706"/>
                <a:gd name="T97" fmla="*/ 490 h 640"/>
                <a:gd name="T98" fmla="*/ 2478 w 2706"/>
                <a:gd name="T99" fmla="*/ 472 h 640"/>
                <a:gd name="T100" fmla="*/ 2592 w 2706"/>
                <a:gd name="T101" fmla="*/ 432 h 640"/>
                <a:gd name="T102" fmla="*/ 2702 w 2706"/>
                <a:gd name="T103" fmla="*/ 390 h 640"/>
                <a:gd name="T104" fmla="*/ 2702 w 2706"/>
                <a:gd name="T105" fmla="*/ 390 h 640"/>
                <a:gd name="T106" fmla="*/ 2706 w 2706"/>
                <a:gd name="T107" fmla="*/ 388 h 640"/>
                <a:gd name="T108" fmla="*/ 2706 w 2706"/>
                <a:gd name="T109" fmla="*/ 388 h 640"/>
                <a:gd name="T110" fmla="*/ 2706 w 2706"/>
                <a:gd name="T111" fmla="*/ 0 h 640"/>
                <a:gd name="T112" fmla="*/ 2706 w 2706"/>
                <a:gd name="T113" fmla="*/ 0 h 640"/>
                <a:gd name="T114" fmla="*/ 2700 w 2706"/>
                <a:gd name="T115" fmla="*/ 0 h 640"/>
                <a:gd name="T116" fmla="*/ 2700 w 2706"/>
                <a:gd name="T117" fmla="*/ 0 h 64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124" name="Freeform 4"/>
            <p:cNvSpPr>
              <a:spLocks noChangeArrowheads="1"/>
            </p:cNvSpPr>
            <p:nvPr/>
          </p:nvSpPr>
          <p:spPr bwMode="auto">
            <a:xfrm>
              <a:off x="1650" y="460"/>
              <a:ext cx="3492" cy="535"/>
            </a:xfrm>
            <a:custGeom>
              <a:avLst/>
              <a:gdLst>
                <a:gd name="G0" fmla="+- 1 0 0"/>
                <a:gd name="G1" fmla="+- 1 0 0"/>
                <a:gd name="T0" fmla="*/ 610 256 1"/>
                <a:gd name="T1" fmla="*/ 0 256 1"/>
                <a:gd name="G2" fmla="+- 0 T0 T1"/>
                <a:gd name="G3" fmla="sin 55388 G2"/>
                <a:gd name="T2" fmla="*/ 610 256 1"/>
                <a:gd name="T3" fmla="*/ 0 256 1"/>
                <a:gd name="G4" fmla="+- 0 T2 T3"/>
                <a:gd name="G5" fmla="cos 59214 G4"/>
                <a:gd name="G6" fmla="+- G3 0 G5"/>
                <a:gd name="G7" fmla="*/ G6 65535 1"/>
                <a:gd name="G8" fmla="+- G7 10800 0"/>
                <a:gd name="G9" fmla="+- 1 0 0"/>
                <a:gd name="G10" fmla="+- 1 0 0"/>
                <a:gd name="T4" fmla="*/ 296 256 1"/>
                <a:gd name="T5" fmla="*/ 0 256 1"/>
                <a:gd name="G11" fmla="+- 0 T4 T5"/>
                <a:gd name="G12" fmla="sin 55032 G11"/>
                <a:gd name="T6" fmla="*/ 296 256 1"/>
                <a:gd name="T7" fmla="*/ 0 256 1"/>
                <a:gd name="G13" fmla="+- 0 T6 T7"/>
                <a:gd name="G14" fmla="cos 57682 G13"/>
                <a:gd name="G15" fmla="+- G12 0 G14"/>
                <a:gd name="G16" fmla="*/ G15 65535 1"/>
                <a:gd name="G17" fmla="+- G16 10800 0"/>
                <a:gd name="G18" fmla="+- 1 0 0"/>
                <a:gd name="G19" fmla="+- 1 0 0"/>
                <a:gd name="G20" fmla="+- 162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*/ 1 0 51712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626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*/ 1 0 51712"/>
                <a:gd name="G47" fmla="+- 1 0 0"/>
                <a:gd name="G48" fmla="+- 1 0 0"/>
                <a:gd name="G49" fmla="*/ 1 16385 2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*/ 1 29003 51712"/>
                <a:gd name="G68" fmla="+- 1 0 0"/>
                <a:gd name="G69" fmla="+- 61266 0 0"/>
                <a:gd name="G70" fmla="+- 61744 0 0"/>
                <a:gd name="G71" fmla="+- 62232 0 0"/>
                <a:gd name="G72" fmla="+- 62758 0 0"/>
                <a:gd name="G73" fmla="+- 62964 0 0"/>
                <a:gd name="G74" fmla="+- 63150 0 0"/>
                <a:gd name="G75" fmla="+- 63342 0 0"/>
                <a:gd name="G76" fmla="+- 63530 0 0"/>
                <a:gd name="G77" fmla="+- 63716 0 0"/>
                <a:gd name="G78" fmla="+- 63898 0 0"/>
                <a:gd name="G79" fmla="+- 64274 0 0"/>
                <a:gd name="G80" fmla="+- 64594 0 0"/>
                <a:gd name="G81" fmla="+- 64896 0 0"/>
                <a:gd name="G82" fmla="+- 65178 0 0"/>
                <a:gd name="G83" fmla="+- 65436 0 0"/>
                <a:gd name="G84" fmla="+- 32 0 0"/>
                <a:gd name="T8" fmla="*/ 5216 w 5216"/>
                <a:gd name="T9" fmla="*/ 714 h 762"/>
                <a:gd name="T10" fmla="*/ 4984 w 5216"/>
                <a:gd name="T11" fmla="*/ 686 h 762"/>
                <a:gd name="T12" fmla="*/ 4478 w 5216"/>
                <a:gd name="T13" fmla="*/ 610 h 762"/>
                <a:gd name="T14" fmla="*/ 3914 w 5216"/>
                <a:gd name="T15" fmla="*/ 508 h 762"/>
                <a:gd name="T16" fmla="*/ 3286 w 5216"/>
                <a:gd name="T17" fmla="*/ 374 h 762"/>
                <a:gd name="T18" fmla="*/ 2946 w 5216"/>
                <a:gd name="T19" fmla="*/ 296 h 762"/>
                <a:gd name="T20" fmla="*/ 2682 w 5216"/>
                <a:gd name="T21" fmla="*/ 236 h 762"/>
                <a:gd name="T22" fmla="*/ 2430 w 5216"/>
                <a:gd name="T23" fmla="*/ 184 h 762"/>
                <a:gd name="T24" fmla="*/ 2190 w 5216"/>
                <a:gd name="T25" fmla="*/ 140 h 762"/>
                <a:gd name="T26" fmla="*/ 1960 w 5216"/>
                <a:gd name="T27" fmla="*/ 102 h 762"/>
                <a:gd name="T28" fmla="*/ 1740 w 5216"/>
                <a:gd name="T29" fmla="*/ 72 h 762"/>
                <a:gd name="T30" fmla="*/ 1334 w 5216"/>
                <a:gd name="T31" fmla="*/ 28 h 762"/>
                <a:gd name="T32" fmla="*/ 970 w 5216"/>
                <a:gd name="T33" fmla="*/ 4 h 762"/>
                <a:gd name="T34" fmla="*/ 644 w 5216"/>
                <a:gd name="T35" fmla="*/ 0 h 762"/>
                <a:gd name="T36" fmla="*/ 358 w 5216"/>
                <a:gd name="T37" fmla="*/ 10 h 762"/>
                <a:gd name="T38" fmla="*/ 110 w 5216"/>
                <a:gd name="T39" fmla="*/ 32 h 762"/>
                <a:gd name="T40" fmla="*/ 0 w 5216"/>
                <a:gd name="T41" fmla="*/ 48 h 762"/>
                <a:gd name="T42" fmla="*/ 314 w 5216"/>
                <a:gd name="T43" fmla="*/ 86 h 762"/>
                <a:gd name="T44" fmla="*/ 652 w 5216"/>
                <a:gd name="T45" fmla="*/ 140 h 762"/>
                <a:gd name="T46" fmla="*/ 1014 w 5216"/>
                <a:gd name="T47" fmla="*/ 210 h 762"/>
                <a:gd name="T48" fmla="*/ 1402 w 5216"/>
                <a:gd name="T49" fmla="*/ 296 h 762"/>
                <a:gd name="T50" fmla="*/ 1756 w 5216"/>
                <a:gd name="T51" fmla="*/ 378 h 762"/>
                <a:gd name="T52" fmla="*/ 2408 w 5216"/>
                <a:gd name="T53" fmla="*/ 516 h 762"/>
                <a:gd name="T54" fmla="*/ 2708 w 5216"/>
                <a:gd name="T55" fmla="*/ 572 h 762"/>
                <a:gd name="T56" fmla="*/ 2992 w 5216"/>
                <a:gd name="T57" fmla="*/ 620 h 762"/>
                <a:gd name="T58" fmla="*/ 3260 w 5216"/>
                <a:gd name="T59" fmla="*/ 662 h 762"/>
                <a:gd name="T60" fmla="*/ 3512 w 5216"/>
                <a:gd name="T61" fmla="*/ 694 h 762"/>
                <a:gd name="T62" fmla="*/ 3750 w 5216"/>
                <a:gd name="T63" fmla="*/ 722 h 762"/>
                <a:gd name="T64" fmla="*/ 3974 w 5216"/>
                <a:gd name="T65" fmla="*/ 740 h 762"/>
                <a:gd name="T66" fmla="*/ 4184 w 5216"/>
                <a:gd name="T67" fmla="*/ 754 h 762"/>
                <a:gd name="T68" fmla="*/ 4384 w 5216"/>
                <a:gd name="T69" fmla="*/ 762 h 762"/>
                <a:gd name="T70" fmla="*/ 4570 w 5216"/>
                <a:gd name="T71" fmla="*/ 762 h 762"/>
                <a:gd name="T72" fmla="*/ 4746 w 5216"/>
                <a:gd name="T73" fmla="*/ 758 h 762"/>
                <a:gd name="T74" fmla="*/ 4912 w 5216"/>
                <a:gd name="T75" fmla="*/ 748 h 762"/>
                <a:gd name="T76" fmla="*/ 5068 w 5216"/>
                <a:gd name="T77" fmla="*/ 732 h 762"/>
                <a:gd name="T78" fmla="*/ 5216 w 5216"/>
                <a:gd name="T79" fmla="*/ 714 h 762"/>
              </a:gdLst>
              <a:ahLst/>
              <a:cxnLst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125" name="Freeform 5"/>
            <p:cNvSpPr>
              <a:spLocks noChangeArrowheads="1"/>
            </p:cNvSpPr>
            <p:nvPr/>
          </p:nvSpPr>
          <p:spPr bwMode="auto">
            <a:xfrm>
              <a:off x="1782" y="468"/>
              <a:ext cx="3443" cy="487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*/ 1 62497 48160"/>
                <a:gd name="G9" fmla="*/ 1 48365 11520"/>
                <a:gd name="G10" fmla="*/ G9 1 180"/>
                <a:gd name="G11" fmla="*/ G8 1 G10"/>
                <a:gd name="G12" fmla="*/ 1 58637 963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16385 2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70 0 0"/>
                <a:gd name="G29" fmla="+- 70 0 0"/>
                <a:gd name="G30" fmla="+- 1 0 0"/>
                <a:gd name="G31" fmla="+- 1 0 0"/>
                <a:gd name="G32" fmla="+- 1 0 0"/>
                <a:gd name="G33" fmla="+- 1 0 0"/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126" name="Freeform 6"/>
            <p:cNvSpPr>
              <a:spLocks noChangeArrowheads="1"/>
            </p:cNvSpPr>
            <p:nvPr/>
          </p:nvSpPr>
          <p:spPr bwMode="auto">
            <a:xfrm>
              <a:off x="3533" y="460"/>
              <a:ext cx="2083" cy="410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*/ 1 35019 51712"/>
                <a:gd name="G16" fmla="+- 1 0 0"/>
                <a:gd name="G17" fmla="+- 584 0 0"/>
                <a:gd name="G18" fmla="+- 494 0 0"/>
                <a:gd name="G19" fmla="+- 224 0 0"/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127" name="Freeform 7"/>
            <p:cNvSpPr>
              <a:spLocks noChangeArrowheads="1"/>
            </p:cNvSpPr>
            <p:nvPr/>
          </p:nvSpPr>
          <p:spPr bwMode="auto">
            <a:xfrm>
              <a:off x="133" y="450"/>
              <a:ext cx="5494" cy="837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7310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T0" fmla="*/ 2126 256 1"/>
                <a:gd name="T1" fmla="*/ 0 256 1"/>
                <a:gd name="G20" fmla="+- 0 T0 T1"/>
                <a:gd name="G21" fmla="cos 56 G2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234 0 0"/>
                <a:gd name="G33" fmla="+- 8192 0 0"/>
                <a:gd name="G34" fmla="+- G22 8196 0"/>
                <a:gd name="G35" fmla="+- G34 0 1186"/>
                <a:gd name="G36" fmla="min G0 8196"/>
                <a:gd name="G37" fmla="+- 1 0 0"/>
                <a:gd name="G38" fmla="+- 1 0 0"/>
                <a:gd name="G39" fmla="*/ 1 16385 2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*/ 1 29003 51712"/>
                <a:gd name="G58" fmla="+- 1 0 0"/>
                <a:gd name="G59" fmla="+- 58008 0 0"/>
                <a:gd name="G60" fmla="+- 58228 0 0"/>
                <a:gd name="G61" fmla="+- 58450 0 0"/>
                <a:gd name="G62" fmla="+- 58680 0 0"/>
                <a:gd name="G63" fmla="+- 58916 0 0"/>
                <a:gd name="G64" fmla="+- 59160 0 0"/>
                <a:gd name="G65" fmla="+- 59414 0 0"/>
                <a:gd name="G66" fmla="+- 59680 0 0"/>
                <a:gd name="G67" fmla="+- 59954 0 0"/>
                <a:gd name="G68" fmla="+- 60244 0 0"/>
                <a:gd name="G69" fmla="+- 60546 0 0"/>
                <a:gd name="G70" fmla="+- 60862 0 0"/>
                <a:gd name="G71" fmla="+- 61196 0 0"/>
                <a:gd name="G72" fmla="+- 61546 0 0"/>
                <a:gd name="G73" fmla="+- 61914 0 0"/>
                <a:gd name="G74" fmla="+- 62302 0 0"/>
                <a:gd name="T2" fmla="*/ 8192 w 8196"/>
                <a:gd name="T3" fmla="*/ 512 h 1192"/>
                <a:gd name="T4" fmla="*/ 8040 w 8196"/>
                <a:gd name="T5" fmla="*/ 570 h 1192"/>
                <a:gd name="T6" fmla="*/ 7878 w 8196"/>
                <a:gd name="T7" fmla="*/ 620 h 1192"/>
                <a:gd name="T8" fmla="*/ 7706 w 8196"/>
                <a:gd name="T9" fmla="*/ 666 h 1192"/>
                <a:gd name="T10" fmla="*/ 7522 w 8196"/>
                <a:gd name="T11" fmla="*/ 702 h 1192"/>
                <a:gd name="T12" fmla="*/ 7322 w 8196"/>
                <a:gd name="T13" fmla="*/ 730 h 1192"/>
                <a:gd name="T14" fmla="*/ 7106 w 8196"/>
                <a:gd name="T15" fmla="*/ 750 h 1192"/>
                <a:gd name="T16" fmla="*/ 6872 w 8196"/>
                <a:gd name="T17" fmla="*/ 762 h 1192"/>
                <a:gd name="T18" fmla="*/ 6618 w 8196"/>
                <a:gd name="T19" fmla="*/ 760 h 1192"/>
                <a:gd name="T20" fmla="*/ 6342 w 8196"/>
                <a:gd name="T21" fmla="*/ 750 h 1192"/>
                <a:gd name="T22" fmla="*/ 6042 w 8196"/>
                <a:gd name="T23" fmla="*/ 726 h 1192"/>
                <a:gd name="T24" fmla="*/ 5716 w 8196"/>
                <a:gd name="T25" fmla="*/ 690 h 1192"/>
                <a:gd name="T26" fmla="*/ 5364 w 8196"/>
                <a:gd name="T27" fmla="*/ 642 h 1192"/>
                <a:gd name="T28" fmla="*/ 4982 w 8196"/>
                <a:gd name="T29" fmla="*/ 578 h 1192"/>
                <a:gd name="T30" fmla="*/ 4568 w 8196"/>
                <a:gd name="T31" fmla="*/ 500 h 1192"/>
                <a:gd name="T32" fmla="*/ 4122 w 8196"/>
                <a:gd name="T33" fmla="*/ 406 h 1192"/>
                <a:gd name="T34" fmla="*/ 3640 w 8196"/>
                <a:gd name="T35" fmla="*/ 296 h 1192"/>
                <a:gd name="T36" fmla="*/ 3396 w 8196"/>
                <a:gd name="T37" fmla="*/ 240 h 1192"/>
                <a:gd name="T38" fmla="*/ 2934 w 8196"/>
                <a:gd name="T39" fmla="*/ 148 h 1192"/>
                <a:gd name="T40" fmla="*/ 2512 w 8196"/>
                <a:gd name="T41" fmla="*/ 82 h 1192"/>
                <a:gd name="T42" fmla="*/ 2126 w 8196"/>
                <a:gd name="T43" fmla="*/ 36 h 1192"/>
                <a:gd name="T44" fmla="*/ 1776 w 8196"/>
                <a:gd name="T45" fmla="*/ 10 h 1192"/>
                <a:gd name="T46" fmla="*/ 1462 w 8196"/>
                <a:gd name="T47" fmla="*/ 0 h 1192"/>
                <a:gd name="T48" fmla="*/ 1182 w 8196"/>
                <a:gd name="T49" fmla="*/ 4 h 1192"/>
                <a:gd name="T50" fmla="*/ 934 w 8196"/>
                <a:gd name="T51" fmla="*/ 20 h 1192"/>
                <a:gd name="T52" fmla="*/ 716 w 8196"/>
                <a:gd name="T53" fmla="*/ 44 h 1192"/>
                <a:gd name="T54" fmla="*/ 530 w 8196"/>
                <a:gd name="T55" fmla="*/ 74 h 1192"/>
                <a:gd name="T56" fmla="*/ 374 w 8196"/>
                <a:gd name="T57" fmla="*/ 108 h 1192"/>
                <a:gd name="T58" fmla="*/ 248 w 8196"/>
                <a:gd name="T59" fmla="*/ 144 h 1192"/>
                <a:gd name="T60" fmla="*/ 148 w 8196"/>
                <a:gd name="T61" fmla="*/ 176 h 1192"/>
                <a:gd name="T62" fmla="*/ 48 w 8196"/>
                <a:gd name="T63" fmla="*/ 216 h 1192"/>
                <a:gd name="T64" fmla="*/ 0 w 8196"/>
                <a:gd name="T65" fmla="*/ 240 h 1192"/>
                <a:gd name="T66" fmla="*/ 8192 w 8196"/>
                <a:gd name="T67" fmla="*/ 1192 h 1192"/>
                <a:gd name="T68" fmla="*/ 8196 w 8196"/>
                <a:gd name="T69" fmla="*/ 1186 h 1192"/>
                <a:gd name="T70" fmla="*/ 8196 w 8196"/>
                <a:gd name="T71" fmla="*/ 510 h 1192"/>
                <a:gd name="T72" fmla="*/ 8192 w 8196"/>
                <a:gd name="T73" fmla="*/ 512 h 1192"/>
              </a:gdLst>
              <a:ahLst/>
              <a:cxnLst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8138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1538" y="2674938"/>
            <a:ext cx="7407275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5164138" y="6249988"/>
            <a:ext cx="37846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193675" y="6249988"/>
            <a:ext cx="3786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990975" y="6249988"/>
            <a:ext cx="11604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449263" algn="l"/>
                <a:tab pos="898525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fld id="{21A635CC-D9FE-4A7C-8D1D-9EED16B34C4F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med">
    <p:fade/>
  </p:transition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73E87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73E87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73E87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73E87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228600" y="228600"/>
            <a:ext cx="8696325" cy="1427163"/>
          </a:xfrm>
          <a:prstGeom prst="roundRect">
            <a:avLst>
              <a:gd name="adj" fmla="val 7134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211138" y="714375"/>
            <a:ext cx="8721725" cy="1330325"/>
            <a:chOff x="133" y="450"/>
            <a:chExt cx="5494" cy="838"/>
          </a:xfrm>
        </p:grpSpPr>
        <p:sp>
          <p:nvSpPr>
            <p:cNvPr id="6147" name="Freeform 3"/>
            <p:cNvSpPr>
              <a:spLocks noChangeArrowheads="1"/>
            </p:cNvSpPr>
            <p:nvPr/>
          </p:nvSpPr>
          <p:spPr bwMode="auto">
            <a:xfrm>
              <a:off x="3814" y="541"/>
              <a:ext cx="1813" cy="450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*/ 1 0 51712"/>
                <a:gd name="T0" fmla="*/ 572 256 1"/>
                <a:gd name="T1" fmla="*/ 0 256 1"/>
                <a:gd name="G10" fmla="+- 0 T0 T1"/>
                <a:gd name="G11" fmla="sin 55292 G10"/>
                <a:gd name="T2" fmla="*/ 572 256 1"/>
                <a:gd name="T3" fmla="*/ 0 256 1"/>
                <a:gd name="G12" fmla="+- 0 T2 T3"/>
                <a:gd name="G13" fmla="cos 54990 G12"/>
                <a:gd name="G14" fmla="+- G11 0 G13"/>
                <a:gd name="G15" fmla="*/ G14 65535 1"/>
                <a:gd name="G16" fmla="+- G15 10800 0"/>
                <a:gd name="G17" fmla="+- 1 0 0"/>
                <a:gd name="G18" fmla="+- 1 0 0"/>
                <a:gd name="G19" fmla="+- 1 0 0"/>
                <a:gd name="G20" fmla="+- 636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*/ 1 16385 2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*/ 1 29003 51712"/>
                <a:gd name="G50" fmla="+- 1 0 0"/>
                <a:gd name="G51" fmla="+- 62836 0 0"/>
                <a:gd name="G52" fmla="+- 62950 0 0"/>
                <a:gd name="G53" fmla="+- 63084 0 0"/>
                <a:gd name="G54" fmla="+- 63222 0 0"/>
                <a:gd name="G55" fmla="+- 63366 0 0"/>
                <a:gd name="G56" fmla="+- 63512 0 0"/>
                <a:gd name="G57" fmla="+- 63666 0 0"/>
                <a:gd name="G58" fmla="+- 63822 0 0"/>
                <a:gd name="G59" fmla="+- 63986 0 0"/>
                <a:gd name="G60" fmla="+- 64016 0 0"/>
                <a:gd name="G61" fmla="+- 64258 0 0"/>
                <a:gd name="G62" fmla="+- 64552 0 0"/>
                <a:gd name="T4" fmla="*/ 2700 w 2706"/>
                <a:gd name="T5" fmla="*/ 0 h 640"/>
                <a:gd name="T6" fmla="*/ 2700 w 2706"/>
                <a:gd name="T7" fmla="*/ 0 h 640"/>
                <a:gd name="T8" fmla="*/ 2586 w 2706"/>
                <a:gd name="T9" fmla="*/ 18 h 640"/>
                <a:gd name="T10" fmla="*/ 2470 w 2706"/>
                <a:gd name="T11" fmla="*/ 38 h 640"/>
                <a:gd name="T12" fmla="*/ 2352 w 2706"/>
                <a:gd name="T13" fmla="*/ 60 h 640"/>
                <a:gd name="T14" fmla="*/ 2230 w 2706"/>
                <a:gd name="T15" fmla="*/ 82 h 640"/>
                <a:gd name="T16" fmla="*/ 2106 w 2706"/>
                <a:gd name="T17" fmla="*/ 108 h 640"/>
                <a:gd name="T18" fmla="*/ 1978 w 2706"/>
                <a:gd name="T19" fmla="*/ 134 h 640"/>
                <a:gd name="T20" fmla="*/ 1848 w 2706"/>
                <a:gd name="T21" fmla="*/ 164 h 640"/>
                <a:gd name="T22" fmla="*/ 1714 w 2706"/>
                <a:gd name="T23" fmla="*/ 194 h 640"/>
                <a:gd name="T24" fmla="*/ 1714 w 2706"/>
                <a:gd name="T25" fmla="*/ 194 h 640"/>
                <a:gd name="T26" fmla="*/ 1472 w 2706"/>
                <a:gd name="T27" fmla="*/ 252 h 640"/>
                <a:gd name="T28" fmla="*/ 1236 w 2706"/>
                <a:gd name="T29" fmla="*/ 304 h 640"/>
                <a:gd name="T30" fmla="*/ 1010 w 2706"/>
                <a:gd name="T31" fmla="*/ 352 h 640"/>
                <a:gd name="T32" fmla="*/ 792 w 2706"/>
                <a:gd name="T33" fmla="*/ 398 h 640"/>
                <a:gd name="T34" fmla="*/ 584 w 2706"/>
                <a:gd name="T35" fmla="*/ 438 h 640"/>
                <a:gd name="T36" fmla="*/ 382 w 2706"/>
                <a:gd name="T37" fmla="*/ 474 h 640"/>
                <a:gd name="T38" fmla="*/ 188 w 2706"/>
                <a:gd name="T39" fmla="*/ 508 h 640"/>
                <a:gd name="T40" fmla="*/ 0 w 2706"/>
                <a:gd name="T41" fmla="*/ 538 h 640"/>
                <a:gd name="T42" fmla="*/ 0 w 2706"/>
                <a:gd name="T43" fmla="*/ 538 h 640"/>
                <a:gd name="T44" fmla="*/ 130 w 2706"/>
                <a:gd name="T45" fmla="*/ 556 h 640"/>
                <a:gd name="T46" fmla="*/ 254 w 2706"/>
                <a:gd name="T47" fmla="*/ 572 h 640"/>
                <a:gd name="T48" fmla="*/ 374 w 2706"/>
                <a:gd name="T49" fmla="*/ 586 h 640"/>
                <a:gd name="T50" fmla="*/ 492 w 2706"/>
                <a:gd name="T51" fmla="*/ 598 h 640"/>
                <a:gd name="T52" fmla="*/ 606 w 2706"/>
                <a:gd name="T53" fmla="*/ 610 h 640"/>
                <a:gd name="T54" fmla="*/ 716 w 2706"/>
                <a:gd name="T55" fmla="*/ 618 h 640"/>
                <a:gd name="T56" fmla="*/ 822 w 2706"/>
                <a:gd name="T57" fmla="*/ 626 h 640"/>
                <a:gd name="T58" fmla="*/ 926 w 2706"/>
                <a:gd name="T59" fmla="*/ 632 h 640"/>
                <a:gd name="T60" fmla="*/ 1028 w 2706"/>
                <a:gd name="T61" fmla="*/ 636 h 640"/>
                <a:gd name="T62" fmla="*/ 1126 w 2706"/>
                <a:gd name="T63" fmla="*/ 638 h 640"/>
                <a:gd name="T64" fmla="*/ 1220 w 2706"/>
                <a:gd name="T65" fmla="*/ 640 h 640"/>
                <a:gd name="T66" fmla="*/ 1312 w 2706"/>
                <a:gd name="T67" fmla="*/ 640 h 640"/>
                <a:gd name="T68" fmla="*/ 1402 w 2706"/>
                <a:gd name="T69" fmla="*/ 638 h 640"/>
                <a:gd name="T70" fmla="*/ 1490 w 2706"/>
                <a:gd name="T71" fmla="*/ 636 h 640"/>
                <a:gd name="T72" fmla="*/ 1574 w 2706"/>
                <a:gd name="T73" fmla="*/ 632 h 640"/>
                <a:gd name="T74" fmla="*/ 1656 w 2706"/>
                <a:gd name="T75" fmla="*/ 626 h 640"/>
                <a:gd name="T76" fmla="*/ 1734 w 2706"/>
                <a:gd name="T77" fmla="*/ 620 h 640"/>
                <a:gd name="T78" fmla="*/ 1812 w 2706"/>
                <a:gd name="T79" fmla="*/ 612 h 640"/>
                <a:gd name="T80" fmla="*/ 1886 w 2706"/>
                <a:gd name="T81" fmla="*/ 602 h 640"/>
                <a:gd name="T82" fmla="*/ 1960 w 2706"/>
                <a:gd name="T83" fmla="*/ 592 h 640"/>
                <a:gd name="T84" fmla="*/ 2030 w 2706"/>
                <a:gd name="T85" fmla="*/ 580 h 640"/>
                <a:gd name="T86" fmla="*/ 2100 w 2706"/>
                <a:gd name="T87" fmla="*/ 568 h 640"/>
                <a:gd name="T88" fmla="*/ 2166 w 2706"/>
                <a:gd name="T89" fmla="*/ 554 h 640"/>
                <a:gd name="T90" fmla="*/ 2232 w 2706"/>
                <a:gd name="T91" fmla="*/ 540 h 640"/>
                <a:gd name="T92" fmla="*/ 2296 w 2706"/>
                <a:gd name="T93" fmla="*/ 524 h 640"/>
                <a:gd name="T94" fmla="*/ 2358 w 2706"/>
                <a:gd name="T95" fmla="*/ 508 h 640"/>
                <a:gd name="T96" fmla="*/ 2418 w 2706"/>
                <a:gd name="T97" fmla="*/ 490 h 640"/>
                <a:gd name="T98" fmla="*/ 2478 w 2706"/>
                <a:gd name="T99" fmla="*/ 472 h 640"/>
                <a:gd name="T100" fmla="*/ 2592 w 2706"/>
                <a:gd name="T101" fmla="*/ 432 h 640"/>
                <a:gd name="T102" fmla="*/ 2702 w 2706"/>
                <a:gd name="T103" fmla="*/ 390 h 640"/>
                <a:gd name="T104" fmla="*/ 2702 w 2706"/>
                <a:gd name="T105" fmla="*/ 390 h 640"/>
                <a:gd name="T106" fmla="*/ 2706 w 2706"/>
                <a:gd name="T107" fmla="*/ 388 h 640"/>
                <a:gd name="T108" fmla="*/ 2706 w 2706"/>
                <a:gd name="T109" fmla="*/ 388 h 640"/>
                <a:gd name="T110" fmla="*/ 2706 w 2706"/>
                <a:gd name="T111" fmla="*/ 0 h 640"/>
                <a:gd name="T112" fmla="*/ 2706 w 2706"/>
                <a:gd name="T113" fmla="*/ 0 h 640"/>
                <a:gd name="T114" fmla="*/ 2700 w 2706"/>
                <a:gd name="T115" fmla="*/ 0 h 640"/>
                <a:gd name="T116" fmla="*/ 2700 w 2706"/>
                <a:gd name="T117" fmla="*/ 0 h 64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148" name="Freeform 4"/>
            <p:cNvSpPr>
              <a:spLocks noChangeArrowheads="1"/>
            </p:cNvSpPr>
            <p:nvPr/>
          </p:nvSpPr>
          <p:spPr bwMode="auto">
            <a:xfrm>
              <a:off x="1651" y="460"/>
              <a:ext cx="3496" cy="535"/>
            </a:xfrm>
            <a:custGeom>
              <a:avLst/>
              <a:gdLst>
                <a:gd name="G0" fmla="+- 1 0 0"/>
                <a:gd name="G1" fmla="+- 1 0 0"/>
                <a:gd name="T0" fmla="*/ 610 256 1"/>
                <a:gd name="T1" fmla="*/ 0 256 1"/>
                <a:gd name="G2" fmla="+- 0 T0 T1"/>
                <a:gd name="G3" fmla="sin 55388 G2"/>
                <a:gd name="T2" fmla="*/ 610 256 1"/>
                <a:gd name="T3" fmla="*/ 0 256 1"/>
                <a:gd name="G4" fmla="+- 0 T2 T3"/>
                <a:gd name="G5" fmla="cos 59214 G4"/>
                <a:gd name="G6" fmla="+- G3 0 G5"/>
                <a:gd name="G7" fmla="*/ G6 65535 1"/>
                <a:gd name="G8" fmla="+- G7 10800 0"/>
                <a:gd name="G9" fmla="+- 1 0 0"/>
                <a:gd name="G10" fmla="+- 1 0 0"/>
                <a:gd name="T4" fmla="*/ 296 256 1"/>
                <a:gd name="T5" fmla="*/ 0 256 1"/>
                <a:gd name="G11" fmla="+- 0 T4 T5"/>
                <a:gd name="G12" fmla="sin 55032 G11"/>
                <a:gd name="T6" fmla="*/ 296 256 1"/>
                <a:gd name="T7" fmla="*/ 0 256 1"/>
                <a:gd name="G13" fmla="+- 0 T6 T7"/>
                <a:gd name="G14" fmla="cos 57682 G13"/>
                <a:gd name="G15" fmla="+- G12 0 G14"/>
                <a:gd name="G16" fmla="*/ G15 65535 1"/>
                <a:gd name="G17" fmla="+- G16 10800 0"/>
                <a:gd name="G18" fmla="+- 1 0 0"/>
                <a:gd name="G19" fmla="+- 1 0 0"/>
                <a:gd name="G20" fmla="+- 162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*/ 1 0 51712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626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*/ 1 0 51712"/>
                <a:gd name="G47" fmla="+- 1 0 0"/>
                <a:gd name="G48" fmla="+- 1 0 0"/>
                <a:gd name="G49" fmla="*/ 1 16385 2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*/ 1 29003 51712"/>
                <a:gd name="G68" fmla="+- 1 0 0"/>
                <a:gd name="G69" fmla="+- 61266 0 0"/>
                <a:gd name="G70" fmla="+- 61744 0 0"/>
                <a:gd name="G71" fmla="+- 62232 0 0"/>
                <a:gd name="G72" fmla="+- 62758 0 0"/>
                <a:gd name="G73" fmla="+- 62964 0 0"/>
                <a:gd name="G74" fmla="+- 63150 0 0"/>
                <a:gd name="G75" fmla="+- 63342 0 0"/>
                <a:gd name="G76" fmla="+- 63530 0 0"/>
                <a:gd name="G77" fmla="+- 63716 0 0"/>
                <a:gd name="G78" fmla="+- 63898 0 0"/>
                <a:gd name="G79" fmla="+- 64274 0 0"/>
                <a:gd name="G80" fmla="+- 64594 0 0"/>
                <a:gd name="G81" fmla="+- 64896 0 0"/>
                <a:gd name="G82" fmla="+- 65178 0 0"/>
                <a:gd name="G83" fmla="+- 65436 0 0"/>
                <a:gd name="G84" fmla="+- 32 0 0"/>
                <a:gd name="T8" fmla="*/ 5216 w 5216"/>
                <a:gd name="T9" fmla="*/ 714 h 762"/>
                <a:gd name="T10" fmla="*/ 4984 w 5216"/>
                <a:gd name="T11" fmla="*/ 686 h 762"/>
                <a:gd name="T12" fmla="*/ 4478 w 5216"/>
                <a:gd name="T13" fmla="*/ 610 h 762"/>
                <a:gd name="T14" fmla="*/ 3914 w 5216"/>
                <a:gd name="T15" fmla="*/ 508 h 762"/>
                <a:gd name="T16" fmla="*/ 3286 w 5216"/>
                <a:gd name="T17" fmla="*/ 374 h 762"/>
                <a:gd name="T18" fmla="*/ 2946 w 5216"/>
                <a:gd name="T19" fmla="*/ 296 h 762"/>
                <a:gd name="T20" fmla="*/ 2682 w 5216"/>
                <a:gd name="T21" fmla="*/ 236 h 762"/>
                <a:gd name="T22" fmla="*/ 2430 w 5216"/>
                <a:gd name="T23" fmla="*/ 184 h 762"/>
                <a:gd name="T24" fmla="*/ 2190 w 5216"/>
                <a:gd name="T25" fmla="*/ 140 h 762"/>
                <a:gd name="T26" fmla="*/ 1960 w 5216"/>
                <a:gd name="T27" fmla="*/ 102 h 762"/>
                <a:gd name="T28" fmla="*/ 1740 w 5216"/>
                <a:gd name="T29" fmla="*/ 72 h 762"/>
                <a:gd name="T30" fmla="*/ 1334 w 5216"/>
                <a:gd name="T31" fmla="*/ 28 h 762"/>
                <a:gd name="T32" fmla="*/ 970 w 5216"/>
                <a:gd name="T33" fmla="*/ 4 h 762"/>
                <a:gd name="T34" fmla="*/ 644 w 5216"/>
                <a:gd name="T35" fmla="*/ 0 h 762"/>
                <a:gd name="T36" fmla="*/ 358 w 5216"/>
                <a:gd name="T37" fmla="*/ 10 h 762"/>
                <a:gd name="T38" fmla="*/ 110 w 5216"/>
                <a:gd name="T39" fmla="*/ 32 h 762"/>
                <a:gd name="T40" fmla="*/ 0 w 5216"/>
                <a:gd name="T41" fmla="*/ 48 h 762"/>
                <a:gd name="T42" fmla="*/ 314 w 5216"/>
                <a:gd name="T43" fmla="*/ 86 h 762"/>
                <a:gd name="T44" fmla="*/ 652 w 5216"/>
                <a:gd name="T45" fmla="*/ 140 h 762"/>
                <a:gd name="T46" fmla="*/ 1014 w 5216"/>
                <a:gd name="T47" fmla="*/ 210 h 762"/>
                <a:gd name="T48" fmla="*/ 1402 w 5216"/>
                <a:gd name="T49" fmla="*/ 296 h 762"/>
                <a:gd name="T50" fmla="*/ 1756 w 5216"/>
                <a:gd name="T51" fmla="*/ 378 h 762"/>
                <a:gd name="T52" fmla="*/ 2408 w 5216"/>
                <a:gd name="T53" fmla="*/ 516 h 762"/>
                <a:gd name="T54" fmla="*/ 2708 w 5216"/>
                <a:gd name="T55" fmla="*/ 572 h 762"/>
                <a:gd name="T56" fmla="*/ 2992 w 5216"/>
                <a:gd name="T57" fmla="*/ 620 h 762"/>
                <a:gd name="T58" fmla="*/ 3260 w 5216"/>
                <a:gd name="T59" fmla="*/ 662 h 762"/>
                <a:gd name="T60" fmla="*/ 3512 w 5216"/>
                <a:gd name="T61" fmla="*/ 694 h 762"/>
                <a:gd name="T62" fmla="*/ 3750 w 5216"/>
                <a:gd name="T63" fmla="*/ 722 h 762"/>
                <a:gd name="T64" fmla="*/ 3974 w 5216"/>
                <a:gd name="T65" fmla="*/ 740 h 762"/>
                <a:gd name="T66" fmla="*/ 4184 w 5216"/>
                <a:gd name="T67" fmla="*/ 754 h 762"/>
                <a:gd name="T68" fmla="*/ 4384 w 5216"/>
                <a:gd name="T69" fmla="*/ 762 h 762"/>
                <a:gd name="T70" fmla="*/ 4570 w 5216"/>
                <a:gd name="T71" fmla="*/ 762 h 762"/>
                <a:gd name="T72" fmla="*/ 4746 w 5216"/>
                <a:gd name="T73" fmla="*/ 758 h 762"/>
                <a:gd name="T74" fmla="*/ 4912 w 5216"/>
                <a:gd name="T75" fmla="*/ 748 h 762"/>
                <a:gd name="T76" fmla="*/ 5068 w 5216"/>
                <a:gd name="T77" fmla="*/ 732 h 762"/>
                <a:gd name="T78" fmla="*/ 5216 w 5216"/>
                <a:gd name="T79" fmla="*/ 714 h 762"/>
              </a:gdLst>
              <a:ahLst/>
              <a:cxnLst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149" name="Freeform 5"/>
            <p:cNvSpPr>
              <a:spLocks noChangeArrowheads="1"/>
            </p:cNvSpPr>
            <p:nvPr/>
          </p:nvSpPr>
          <p:spPr bwMode="auto">
            <a:xfrm>
              <a:off x="1784" y="468"/>
              <a:ext cx="3448" cy="487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*/ 1 62497 48160"/>
                <a:gd name="G9" fmla="*/ 1 48365 11520"/>
                <a:gd name="G10" fmla="*/ G9 1 180"/>
                <a:gd name="G11" fmla="*/ G8 1 G10"/>
                <a:gd name="G12" fmla="*/ 1 58637 963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16385 2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70 0 0"/>
                <a:gd name="G29" fmla="+- 70 0 0"/>
                <a:gd name="G30" fmla="+- 1 0 0"/>
                <a:gd name="G31" fmla="+- 1 0 0"/>
                <a:gd name="G32" fmla="+- 1 0 0"/>
                <a:gd name="G33" fmla="+- 1 0 0"/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150" name="Freeform 6"/>
            <p:cNvSpPr>
              <a:spLocks noChangeArrowheads="1"/>
            </p:cNvSpPr>
            <p:nvPr/>
          </p:nvSpPr>
          <p:spPr bwMode="auto">
            <a:xfrm>
              <a:off x="3538" y="460"/>
              <a:ext cx="2086" cy="410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*/ 1 35019 51712"/>
                <a:gd name="G16" fmla="+- 1 0 0"/>
                <a:gd name="G17" fmla="+- 584 0 0"/>
                <a:gd name="G18" fmla="+- 494 0 0"/>
                <a:gd name="G19" fmla="+- 224 0 0"/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151" name="Freeform 7"/>
            <p:cNvSpPr>
              <a:spLocks noChangeArrowheads="1"/>
            </p:cNvSpPr>
            <p:nvPr/>
          </p:nvSpPr>
          <p:spPr bwMode="auto">
            <a:xfrm>
              <a:off x="133" y="450"/>
              <a:ext cx="5494" cy="838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7310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T0" fmla="*/ 2126 256 1"/>
                <a:gd name="T1" fmla="*/ 0 256 1"/>
                <a:gd name="G20" fmla="+- 0 T0 T1"/>
                <a:gd name="G21" fmla="cos 56 G2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234 0 0"/>
                <a:gd name="G33" fmla="+- 8192 0 0"/>
                <a:gd name="G34" fmla="+- G22 8196 0"/>
                <a:gd name="G35" fmla="+- G34 0 1186"/>
                <a:gd name="G36" fmla="min G0 8196"/>
                <a:gd name="G37" fmla="+- 1 0 0"/>
                <a:gd name="G38" fmla="+- 1 0 0"/>
                <a:gd name="G39" fmla="*/ 1 16385 2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*/ 1 29003 51712"/>
                <a:gd name="G58" fmla="+- 1 0 0"/>
                <a:gd name="G59" fmla="+- 58008 0 0"/>
                <a:gd name="G60" fmla="+- 58228 0 0"/>
                <a:gd name="G61" fmla="+- 58450 0 0"/>
                <a:gd name="G62" fmla="+- 58680 0 0"/>
                <a:gd name="G63" fmla="+- 58916 0 0"/>
                <a:gd name="G64" fmla="+- 59160 0 0"/>
                <a:gd name="G65" fmla="+- 59414 0 0"/>
                <a:gd name="G66" fmla="+- 59680 0 0"/>
                <a:gd name="G67" fmla="+- 59954 0 0"/>
                <a:gd name="G68" fmla="+- 60244 0 0"/>
                <a:gd name="G69" fmla="+- 60546 0 0"/>
                <a:gd name="G70" fmla="+- 60862 0 0"/>
                <a:gd name="G71" fmla="+- 61196 0 0"/>
                <a:gd name="G72" fmla="+- 61546 0 0"/>
                <a:gd name="G73" fmla="+- 61914 0 0"/>
                <a:gd name="G74" fmla="+- 62302 0 0"/>
                <a:gd name="T2" fmla="*/ 8192 w 8196"/>
                <a:gd name="T3" fmla="*/ 512 h 1192"/>
                <a:gd name="T4" fmla="*/ 8040 w 8196"/>
                <a:gd name="T5" fmla="*/ 570 h 1192"/>
                <a:gd name="T6" fmla="*/ 7878 w 8196"/>
                <a:gd name="T7" fmla="*/ 620 h 1192"/>
                <a:gd name="T8" fmla="*/ 7706 w 8196"/>
                <a:gd name="T9" fmla="*/ 666 h 1192"/>
                <a:gd name="T10" fmla="*/ 7522 w 8196"/>
                <a:gd name="T11" fmla="*/ 702 h 1192"/>
                <a:gd name="T12" fmla="*/ 7322 w 8196"/>
                <a:gd name="T13" fmla="*/ 730 h 1192"/>
                <a:gd name="T14" fmla="*/ 7106 w 8196"/>
                <a:gd name="T15" fmla="*/ 750 h 1192"/>
                <a:gd name="T16" fmla="*/ 6872 w 8196"/>
                <a:gd name="T17" fmla="*/ 762 h 1192"/>
                <a:gd name="T18" fmla="*/ 6618 w 8196"/>
                <a:gd name="T19" fmla="*/ 760 h 1192"/>
                <a:gd name="T20" fmla="*/ 6342 w 8196"/>
                <a:gd name="T21" fmla="*/ 750 h 1192"/>
                <a:gd name="T22" fmla="*/ 6042 w 8196"/>
                <a:gd name="T23" fmla="*/ 726 h 1192"/>
                <a:gd name="T24" fmla="*/ 5716 w 8196"/>
                <a:gd name="T25" fmla="*/ 690 h 1192"/>
                <a:gd name="T26" fmla="*/ 5364 w 8196"/>
                <a:gd name="T27" fmla="*/ 642 h 1192"/>
                <a:gd name="T28" fmla="*/ 4982 w 8196"/>
                <a:gd name="T29" fmla="*/ 578 h 1192"/>
                <a:gd name="T30" fmla="*/ 4568 w 8196"/>
                <a:gd name="T31" fmla="*/ 500 h 1192"/>
                <a:gd name="T32" fmla="*/ 4122 w 8196"/>
                <a:gd name="T33" fmla="*/ 406 h 1192"/>
                <a:gd name="T34" fmla="*/ 3640 w 8196"/>
                <a:gd name="T35" fmla="*/ 296 h 1192"/>
                <a:gd name="T36" fmla="*/ 3396 w 8196"/>
                <a:gd name="T37" fmla="*/ 240 h 1192"/>
                <a:gd name="T38" fmla="*/ 2934 w 8196"/>
                <a:gd name="T39" fmla="*/ 148 h 1192"/>
                <a:gd name="T40" fmla="*/ 2512 w 8196"/>
                <a:gd name="T41" fmla="*/ 82 h 1192"/>
                <a:gd name="T42" fmla="*/ 2126 w 8196"/>
                <a:gd name="T43" fmla="*/ 36 h 1192"/>
                <a:gd name="T44" fmla="*/ 1776 w 8196"/>
                <a:gd name="T45" fmla="*/ 10 h 1192"/>
                <a:gd name="T46" fmla="*/ 1462 w 8196"/>
                <a:gd name="T47" fmla="*/ 0 h 1192"/>
                <a:gd name="T48" fmla="*/ 1182 w 8196"/>
                <a:gd name="T49" fmla="*/ 4 h 1192"/>
                <a:gd name="T50" fmla="*/ 934 w 8196"/>
                <a:gd name="T51" fmla="*/ 20 h 1192"/>
                <a:gd name="T52" fmla="*/ 716 w 8196"/>
                <a:gd name="T53" fmla="*/ 44 h 1192"/>
                <a:gd name="T54" fmla="*/ 530 w 8196"/>
                <a:gd name="T55" fmla="*/ 74 h 1192"/>
                <a:gd name="T56" fmla="*/ 374 w 8196"/>
                <a:gd name="T57" fmla="*/ 108 h 1192"/>
                <a:gd name="T58" fmla="*/ 248 w 8196"/>
                <a:gd name="T59" fmla="*/ 144 h 1192"/>
                <a:gd name="T60" fmla="*/ 148 w 8196"/>
                <a:gd name="T61" fmla="*/ 176 h 1192"/>
                <a:gd name="T62" fmla="*/ 48 w 8196"/>
                <a:gd name="T63" fmla="*/ 216 h 1192"/>
                <a:gd name="T64" fmla="*/ 0 w 8196"/>
                <a:gd name="T65" fmla="*/ 240 h 1192"/>
                <a:gd name="T66" fmla="*/ 8192 w 8196"/>
                <a:gd name="T67" fmla="*/ 1192 h 1192"/>
                <a:gd name="T68" fmla="*/ 8196 w 8196"/>
                <a:gd name="T69" fmla="*/ 1186 h 1192"/>
                <a:gd name="T70" fmla="*/ 8196 w 8196"/>
                <a:gd name="T71" fmla="*/ 510 h 1192"/>
                <a:gd name="T72" fmla="*/ 8192 w 8196"/>
                <a:gd name="T73" fmla="*/ 512 h 1192"/>
              </a:gdLst>
              <a:ahLst/>
              <a:cxnLst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8138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61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1538" y="2674938"/>
            <a:ext cx="7407275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5164138" y="6249988"/>
            <a:ext cx="37846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93675" y="6249988"/>
            <a:ext cx="3786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990975" y="6249988"/>
            <a:ext cx="11604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449263" algn="l"/>
                <a:tab pos="898525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fld id="{A3A89E20-D196-4A8E-B0CA-ECA049CAC6F9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med">
    <p:fade/>
  </p:transition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73E87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73E87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73E87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73E87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/>
          <p:cNvSpPr>
            <a:spLocks noChangeArrowheads="1"/>
          </p:cNvSpPr>
          <p:nvPr/>
        </p:nvSpPr>
        <p:spPr bwMode="auto">
          <a:xfrm>
            <a:off x="228600" y="228600"/>
            <a:ext cx="8696325" cy="6035675"/>
          </a:xfrm>
          <a:prstGeom prst="roundRect">
            <a:avLst>
              <a:gd name="adj" fmla="val 1273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211138" y="5354638"/>
            <a:ext cx="8721725" cy="1328737"/>
            <a:chOff x="133" y="3373"/>
            <a:chExt cx="5494" cy="837"/>
          </a:xfrm>
        </p:grpSpPr>
        <p:sp>
          <p:nvSpPr>
            <p:cNvPr id="7171" name="Freeform 3"/>
            <p:cNvSpPr>
              <a:spLocks noChangeArrowheads="1"/>
            </p:cNvSpPr>
            <p:nvPr/>
          </p:nvSpPr>
          <p:spPr bwMode="auto">
            <a:xfrm>
              <a:off x="3814" y="3464"/>
              <a:ext cx="1813" cy="449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*/ 1 0 51712"/>
                <a:gd name="T0" fmla="*/ 572 256 1"/>
                <a:gd name="T1" fmla="*/ 0 256 1"/>
                <a:gd name="G10" fmla="+- 0 T0 T1"/>
                <a:gd name="G11" fmla="sin 55292 G10"/>
                <a:gd name="T2" fmla="*/ 572 256 1"/>
                <a:gd name="T3" fmla="*/ 0 256 1"/>
                <a:gd name="G12" fmla="+- 0 T2 T3"/>
                <a:gd name="G13" fmla="cos 54990 G12"/>
                <a:gd name="G14" fmla="+- G11 0 G13"/>
                <a:gd name="G15" fmla="*/ G14 65535 1"/>
                <a:gd name="G16" fmla="+- G15 10800 0"/>
                <a:gd name="G17" fmla="+- 1 0 0"/>
                <a:gd name="G18" fmla="+- 1 0 0"/>
                <a:gd name="G19" fmla="+- 1 0 0"/>
                <a:gd name="G20" fmla="+- 636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*/ 1 16385 2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*/ 1 29003 51712"/>
                <a:gd name="G50" fmla="+- 1 0 0"/>
                <a:gd name="G51" fmla="+- 62836 0 0"/>
                <a:gd name="G52" fmla="+- 62950 0 0"/>
                <a:gd name="G53" fmla="+- 63084 0 0"/>
                <a:gd name="G54" fmla="+- 63222 0 0"/>
                <a:gd name="G55" fmla="+- 63366 0 0"/>
                <a:gd name="G56" fmla="+- 63512 0 0"/>
                <a:gd name="G57" fmla="+- 63666 0 0"/>
                <a:gd name="G58" fmla="+- 63822 0 0"/>
                <a:gd name="G59" fmla="+- 63986 0 0"/>
                <a:gd name="G60" fmla="+- 64016 0 0"/>
                <a:gd name="G61" fmla="+- 64258 0 0"/>
                <a:gd name="G62" fmla="+- 64552 0 0"/>
                <a:gd name="T4" fmla="*/ 2700 w 2706"/>
                <a:gd name="T5" fmla="*/ 0 h 640"/>
                <a:gd name="T6" fmla="*/ 2700 w 2706"/>
                <a:gd name="T7" fmla="*/ 0 h 640"/>
                <a:gd name="T8" fmla="*/ 2586 w 2706"/>
                <a:gd name="T9" fmla="*/ 18 h 640"/>
                <a:gd name="T10" fmla="*/ 2470 w 2706"/>
                <a:gd name="T11" fmla="*/ 38 h 640"/>
                <a:gd name="T12" fmla="*/ 2352 w 2706"/>
                <a:gd name="T13" fmla="*/ 60 h 640"/>
                <a:gd name="T14" fmla="*/ 2230 w 2706"/>
                <a:gd name="T15" fmla="*/ 82 h 640"/>
                <a:gd name="T16" fmla="*/ 2106 w 2706"/>
                <a:gd name="T17" fmla="*/ 108 h 640"/>
                <a:gd name="T18" fmla="*/ 1978 w 2706"/>
                <a:gd name="T19" fmla="*/ 134 h 640"/>
                <a:gd name="T20" fmla="*/ 1848 w 2706"/>
                <a:gd name="T21" fmla="*/ 164 h 640"/>
                <a:gd name="T22" fmla="*/ 1714 w 2706"/>
                <a:gd name="T23" fmla="*/ 194 h 640"/>
                <a:gd name="T24" fmla="*/ 1714 w 2706"/>
                <a:gd name="T25" fmla="*/ 194 h 640"/>
                <a:gd name="T26" fmla="*/ 1472 w 2706"/>
                <a:gd name="T27" fmla="*/ 252 h 640"/>
                <a:gd name="T28" fmla="*/ 1236 w 2706"/>
                <a:gd name="T29" fmla="*/ 304 h 640"/>
                <a:gd name="T30" fmla="*/ 1010 w 2706"/>
                <a:gd name="T31" fmla="*/ 352 h 640"/>
                <a:gd name="T32" fmla="*/ 792 w 2706"/>
                <a:gd name="T33" fmla="*/ 398 h 640"/>
                <a:gd name="T34" fmla="*/ 584 w 2706"/>
                <a:gd name="T35" fmla="*/ 438 h 640"/>
                <a:gd name="T36" fmla="*/ 382 w 2706"/>
                <a:gd name="T37" fmla="*/ 474 h 640"/>
                <a:gd name="T38" fmla="*/ 188 w 2706"/>
                <a:gd name="T39" fmla="*/ 508 h 640"/>
                <a:gd name="T40" fmla="*/ 0 w 2706"/>
                <a:gd name="T41" fmla="*/ 538 h 640"/>
                <a:gd name="T42" fmla="*/ 0 w 2706"/>
                <a:gd name="T43" fmla="*/ 538 h 640"/>
                <a:gd name="T44" fmla="*/ 130 w 2706"/>
                <a:gd name="T45" fmla="*/ 556 h 640"/>
                <a:gd name="T46" fmla="*/ 254 w 2706"/>
                <a:gd name="T47" fmla="*/ 572 h 640"/>
                <a:gd name="T48" fmla="*/ 374 w 2706"/>
                <a:gd name="T49" fmla="*/ 586 h 640"/>
                <a:gd name="T50" fmla="*/ 492 w 2706"/>
                <a:gd name="T51" fmla="*/ 598 h 640"/>
                <a:gd name="T52" fmla="*/ 606 w 2706"/>
                <a:gd name="T53" fmla="*/ 610 h 640"/>
                <a:gd name="T54" fmla="*/ 716 w 2706"/>
                <a:gd name="T55" fmla="*/ 618 h 640"/>
                <a:gd name="T56" fmla="*/ 822 w 2706"/>
                <a:gd name="T57" fmla="*/ 626 h 640"/>
                <a:gd name="T58" fmla="*/ 926 w 2706"/>
                <a:gd name="T59" fmla="*/ 632 h 640"/>
                <a:gd name="T60" fmla="*/ 1028 w 2706"/>
                <a:gd name="T61" fmla="*/ 636 h 640"/>
                <a:gd name="T62" fmla="*/ 1126 w 2706"/>
                <a:gd name="T63" fmla="*/ 638 h 640"/>
                <a:gd name="T64" fmla="*/ 1220 w 2706"/>
                <a:gd name="T65" fmla="*/ 640 h 640"/>
                <a:gd name="T66" fmla="*/ 1312 w 2706"/>
                <a:gd name="T67" fmla="*/ 640 h 640"/>
                <a:gd name="T68" fmla="*/ 1402 w 2706"/>
                <a:gd name="T69" fmla="*/ 638 h 640"/>
                <a:gd name="T70" fmla="*/ 1490 w 2706"/>
                <a:gd name="T71" fmla="*/ 636 h 640"/>
                <a:gd name="T72" fmla="*/ 1574 w 2706"/>
                <a:gd name="T73" fmla="*/ 632 h 640"/>
                <a:gd name="T74" fmla="*/ 1656 w 2706"/>
                <a:gd name="T75" fmla="*/ 626 h 640"/>
                <a:gd name="T76" fmla="*/ 1734 w 2706"/>
                <a:gd name="T77" fmla="*/ 620 h 640"/>
                <a:gd name="T78" fmla="*/ 1812 w 2706"/>
                <a:gd name="T79" fmla="*/ 612 h 640"/>
                <a:gd name="T80" fmla="*/ 1886 w 2706"/>
                <a:gd name="T81" fmla="*/ 602 h 640"/>
                <a:gd name="T82" fmla="*/ 1960 w 2706"/>
                <a:gd name="T83" fmla="*/ 592 h 640"/>
                <a:gd name="T84" fmla="*/ 2030 w 2706"/>
                <a:gd name="T85" fmla="*/ 580 h 640"/>
                <a:gd name="T86" fmla="*/ 2100 w 2706"/>
                <a:gd name="T87" fmla="*/ 568 h 640"/>
                <a:gd name="T88" fmla="*/ 2166 w 2706"/>
                <a:gd name="T89" fmla="*/ 554 h 640"/>
                <a:gd name="T90" fmla="*/ 2232 w 2706"/>
                <a:gd name="T91" fmla="*/ 540 h 640"/>
                <a:gd name="T92" fmla="*/ 2296 w 2706"/>
                <a:gd name="T93" fmla="*/ 524 h 640"/>
                <a:gd name="T94" fmla="*/ 2358 w 2706"/>
                <a:gd name="T95" fmla="*/ 508 h 640"/>
                <a:gd name="T96" fmla="*/ 2418 w 2706"/>
                <a:gd name="T97" fmla="*/ 490 h 640"/>
                <a:gd name="T98" fmla="*/ 2478 w 2706"/>
                <a:gd name="T99" fmla="*/ 472 h 640"/>
                <a:gd name="T100" fmla="*/ 2592 w 2706"/>
                <a:gd name="T101" fmla="*/ 432 h 640"/>
                <a:gd name="T102" fmla="*/ 2702 w 2706"/>
                <a:gd name="T103" fmla="*/ 390 h 640"/>
                <a:gd name="T104" fmla="*/ 2702 w 2706"/>
                <a:gd name="T105" fmla="*/ 390 h 640"/>
                <a:gd name="T106" fmla="*/ 2706 w 2706"/>
                <a:gd name="T107" fmla="*/ 388 h 640"/>
                <a:gd name="T108" fmla="*/ 2706 w 2706"/>
                <a:gd name="T109" fmla="*/ 388 h 640"/>
                <a:gd name="T110" fmla="*/ 2706 w 2706"/>
                <a:gd name="T111" fmla="*/ 0 h 640"/>
                <a:gd name="T112" fmla="*/ 2706 w 2706"/>
                <a:gd name="T113" fmla="*/ 0 h 640"/>
                <a:gd name="T114" fmla="*/ 2700 w 2706"/>
                <a:gd name="T115" fmla="*/ 0 h 640"/>
                <a:gd name="T116" fmla="*/ 2700 w 2706"/>
                <a:gd name="T117" fmla="*/ 0 h 64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7172" name="Freeform 4"/>
            <p:cNvSpPr>
              <a:spLocks noChangeArrowheads="1"/>
            </p:cNvSpPr>
            <p:nvPr/>
          </p:nvSpPr>
          <p:spPr bwMode="auto">
            <a:xfrm>
              <a:off x="1651" y="3383"/>
              <a:ext cx="3496" cy="535"/>
            </a:xfrm>
            <a:custGeom>
              <a:avLst/>
              <a:gdLst>
                <a:gd name="G0" fmla="+- 1 0 0"/>
                <a:gd name="G1" fmla="+- 1 0 0"/>
                <a:gd name="T0" fmla="*/ 610 256 1"/>
                <a:gd name="T1" fmla="*/ 0 256 1"/>
                <a:gd name="G2" fmla="+- 0 T0 T1"/>
                <a:gd name="G3" fmla="sin 55388 G2"/>
                <a:gd name="T2" fmla="*/ 610 256 1"/>
                <a:gd name="T3" fmla="*/ 0 256 1"/>
                <a:gd name="G4" fmla="+- 0 T2 T3"/>
                <a:gd name="G5" fmla="cos 59214 G4"/>
                <a:gd name="G6" fmla="+- G3 0 G5"/>
                <a:gd name="G7" fmla="*/ G6 65535 1"/>
                <a:gd name="G8" fmla="+- G7 10800 0"/>
                <a:gd name="G9" fmla="+- 1 0 0"/>
                <a:gd name="G10" fmla="+- 1 0 0"/>
                <a:gd name="T4" fmla="*/ 296 256 1"/>
                <a:gd name="T5" fmla="*/ 0 256 1"/>
                <a:gd name="G11" fmla="+- 0 T4 T5"/>
                <a:gd name="G12" fmla="sin 55032 G11"/>
                <a:gd name="T6" fmla="*/ 296 256 1"/>
                <a:gd name="T7" fmla="*/ 0 256 1"/>
                <a:gd name="G13" fmla="+- 0 T6 T7"/>
                <a:gd name="G14" fmla="cos 57682 G13"/>
                <a:gd name="G15" fmla="+- G12 0 G14"/>
                <a:gd name="G16" fmla="*/ G15 65535 1"/>
                <a:gd name="G17" fmla="+- G16 10800 0"/>
                <a:gd name="G18" fmla="+- 1 0 0"/>
                <a:gd name="G19" fmla="+- 1 0 0"/>
                <a:gd name="G20" fmla="+- 162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*/ 1 0 51712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626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*/ 1 0 51712"/>
                <a:gd name="G47" fmla="+- 1 0 0"/>
                <a:gd name="G48" fmla="+- 1 0 0"/>
                <a:gd name="G49" fmla="*/ 1 16385 2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*/ 1 29003 51712"/>
                <a:gd name="G68" fmla="+- 1 0 0"/>
                <a:gd name="G69" fmla="+- 61266 0 0"/>
                <a:gd name="G70" fmla="+- 61744 0 0"/>
                <a:gd name="G71" fmla="+- 62232 0 0"/>
                <a:gd name="G72" fmla="+- 62758 0 0"/>
                <a:gd name="G73" fmla="+- 62964 0 0"/>
                <a:gd name="G74" fmla="+- 63150 0 0"/>
                <a:gd name="G75" fmla="+- 63342 0 0"/>
                <a:gd name="G76" fmla="+- 63530 0 0"/>
                <a:gd name="G77" fmla="+- 63716 0 0"/>
                <a:gd name="G78" fmla="+- 63898 0 0"/>
                <a:gd name="G79" fmla="+- 64274 0 0"/>
                <a:gd name="G80" fmla="+- 64594 0 0"/>
                <a:gd name="G81" fmla="+- 64896 0 0"/>
                <a:gd name="G82" fmla="+- 65178 0 0"/>
                <a:gd name="G83" fmla="+- 65436 0 0"/>
                <a:gd name="G84" fmla="+- 32 0 0"/>
                <a:gd name="T8" fmla="*/ 5216 w 5216"/>
                <a:gd name="T9" fmla="*/ 714 h 762"/>
                <a:gd name="T10" fmla="*/ 4984 w 5216"/>
                <a:gd name="T11" fmla="*/ 686 h 762"/>
                <a:gd name="T12" fmla="*/ 4478 w 5216"/>
                <a:gd name="T13" fmla="*/ 610 h 762"/>
                <a:gd name="T14" fmla="*/ 3914 w 5216"/>
                <a:gd name="T15" fmla="*/ 508 h 762"/>
                <a:gd name="T16" fmla="*/ 3286 w 5216"/>
                <a:gd name="T17" fmla="*/ 374 h 762"/>
                <a:gd name="T18" fmla="*/ 2946 w 5216"/>
                <a:gd name="T19" fmla="*/ 296 h 762"/>
                <a:gd name="T20" fmla="*/ 2682 w 5216"/>
                <a:gd name="T21" fmla="*/ 236 h 762"/>
                <a:gd name="T22" fmla="*/ 2430 w 5216"/>
                <a:gd name="T23" fmla="*/ 184 h 762"/>
                <a:gd name="T24" fmla="*/ 2190 w 5216"/>
                <a:gd name="T25" fmla="*/ 140 h 762"/>
                <a:gd name="T26" fmla="*/ 1960 w 5216"/>
                <a:gd name="T27" fmla="*/ 102 h 762"/>
                <a:gd name="T28" fmla="*/ 1740 w 5216"/>
                <a:gd name="T29" fmla="*/ 72 h 762"/>
                <a:gd name="T30" fmla="*/ 1334 w 5216"/>
                <a:gd name="T31" fmla="*/ 28 h 762"/>
                <a:gd name="T32" fmla="*/ 970 w 5216"/>
                <a:gd name="T33" fmla="*/ 4 h 762"/>
                <a:gd name="T34" fmla="*/ 644 w 5216"/>
                <a:gd name="T35" fmla="*/ 0 h 762"/>
                <a:gd name="T36" fmla="*/ 358 w 5216"/>
                <a:gd name="T37" fmla="*/ 10 h 762"/>
                <a:gd name="T38" fmla="*/ 110 w 5216"/>
                <a:gd name="T39" fmla="*/ 32 h 762"/>
                <a:gd name="T40" fmla="*/ 0 w 5216"/>
                <a:gd name="T41" fmla="*/ 48 h 762"/>
                <a:gd name="T42" fmla="*/ 314 w 5216"/>
                <a:gd name="T43" fmla="*/ 86 h 762"/>
                <a:gd name="T44" fmla="*/ 652 w 5216"/>
                <a:gd name="T45" fmla="*/ 140 h 762"/>
                <a:gd name="T46" fmla="*/ 1014 w 5216"/>
                <a:gd name="T47" fmla="*/ 210 h 762"/>
                <a:gd name="T48" fmla="*/ 1402 w 5216"/>
                <a:gd name="T49" fmla="*/ 296 h 762"/>
                <a:gd name="T50" fmla="*/ 1756 w 5216"/>
                <a:gd name="T51" fmla="*/ 378 h 762"/>
                <a:gd name="T52" fmla="*/ 2408 w 5216"/>
                <a:gd name="T53" fmla="*/ 516 h 762"/>
                <a:gd name="T54" fmla="*/ 2708 w 5216"/>
                <a:gd name="T55" fmla="*/ 572 h 762"/>
                <a:gd name="T56" fmla="*/ 2992 w 5216"/>
                <a:gd name="T57" fmla="*/ 620 h 762"/>
                <a:gd name="T58" fmla="*/ 3260 w 5216"/>
                <a:gd name="T59" fmla="*/ 662 h 762"/>
                <a:gd name="T60" fmla="*/ 3512 w 5216"/>
                <a:gd name="T61" fmla="*/ 694 h 762"/>
                <a:gd name="T62" fmla="*/ 3750 w 5216"/>
                <a:gd name="T63" fmla="*/ 722 h 762"/>
                <a:gd name="T64" fmla="*/ 3974 w 5216"/>
                <a:gd name="T65" fmla="*/ 740 h 762"/>
                <a:gd name="T66" fmla="*/ 4184 w 5216"/>
                <a:gd name="T67" fmla="*/ 754 h 762"/>
                <a:gd name="T68" fmla="*/ 4384 w 5216"/>
                <a:gd name="T69" fmla="*/ 762 h 762"/>
                <a:gd name="T70" fmla="*/ 4570 w 5216"/>
                <a:gd name="T71" fmla="*/ 762 h 762"/>
                <a:gd name="T72" fmla="*/ 4746 w 5216"/>
                <a:gd name="T73" fmla="*/ 758 h 762"/>
                <a:gd name="T74" fmla="*/ 4912 w 5216"/>
                <a:gd name="T75" fmla="*/ 748 h 762"/>
                <a:gd name="T76" fmla="*/ 5068 w 5216"/>
                <a:gd name="T77" fmla="*/ 732 h 762"/>
                <a:gd name="T78" fmla="*/ 5216 w 5216"/>
                <a:gd name="T79" fmla="*/ 714 h 762"/>
              </a:gdLst>
              <a:ahLst/>
              <a:cxnLst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7173" name="Freeform 5"/>
            <p:cNvSpPr>
              <a:spLocks noChangeArrowheads="1"/>
            </p:cNvSpPr>
            <p:nvPr/>
          </p:nvSpPr>
          <p:spPr bwMode="auto">
            <a:xfrm>
              <a:off x="1784" y="3391"/>
              <a:ext cx="3448" cy="487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*/ 1 62497 48160"/>
                <a:gd name="G9" fmla="*/ 1 48365 11520"/>
                <a:gd name="G10" fmla="*/ G9 1 180"/>
                <a:gd name="G11" fmla="*/ G8 1 G10"/>
                <a:gd name="G12" fmla="*/ 1 58637 963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16385 2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70 0 0"/>
                <a:gd name="G29" fmla="+- 70 0 0"/>
                <a:gd name="G30" fmla="+- 1 0 0"/>
                <a:gd name="G31" fmla="+- 1 0 0"/>
                <a:gd name="G32" fmla="+- 1 0 0"/>
                <a:gd name="G33" fmla="+- 1 0 0"/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7174" name="Freeform 6"/>
            <p:cNvSpPr>
              <a:spLocks noChangeArrowheads="1"/>
            </p:cNvSpPr>
            <p:nvPr/>
          </p:nvSpPr>
          <p:spPr bwMode="auto">
            <a:xfrm>
              <a:off x="3538" y="3383"/>
              <a:ext cx="2086" cy="409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*/ 1 35019 51712"/>
                <a:gd name="G16" fmla="+- 1 0 0"/>
                <a:gd name="G17" fmla="+- 584 0 0"/>
                <a:gd name="G18" fmla="+- 494 0 0"/>
                <a:gd name="G19" fmla="+- 224 0 0"/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7175" name="Freeform 7"/>
            <p:cNvSpPr>
              <a:spLocks noChangeArrowheads="1"/>
            </p:cNvSpPr>
            <p:nvPr/>
          </p:nvSpPr>
          <p:spPr bwMode="auto">
            <a:xfrm>
              <a:off x="133" y="3373"/>
              <a:ext cx="5494" cy="837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7310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+- 1 0 0"/>
                <a:gd name="T0" fmla="*/ 2126 256 1"/>
                <a:gd name="T1" fmla="*/ 0 256 1"/>
                <a:gd name="G20" fmla="+- 0 T0 T1"/>
                <a:gd name="G21" fmla="cos 56 G2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234 0 0"/>
                <a:gd name="G33" fmla="+- 8192 0 0"/>
                <a:gd name="G34" fmla="+- G22 8196 0"/>
                <a:gd name="G35" fmla="+- G34 0 1186"/>
                <a:gd name="G36" fmla="min G0 8196"/>
                <a:gd name="G37" fmla="+- 1 0 0"/>
                <a:gd name="G38" fmla="+- 1 0 0"/>
                <a:gd name="G39" fmla="*/ 1 16385 2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+- 1 0 0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*/ 1 29003 51712"/>
                <a:gd name="G58" fmla="+- 1 0 0"/>
                <a:gd name="G59" fmla="+- 58008 0 0"/>
                <a:gd name="G60" fmla="+- 58228 0 0"/>
                <a:gd name="G61" fmla="+- 58450 0 0"/>
                <a:gd name="G62" fmla="+- 58680 0 0"/>
                <a:gd name="G63" fmla="+- 58916 0 0"/>
                <a:gd name="G64" fmla="+- 59160 0 0"/>
                <a:gd name="G65" fmla="+- 59414 0 0"/>
                <a:gd name="G66" fmla="+- 59680 0 0"/>
                <a:gd name="G67" fmla="+- 59954 0 0"/>
                <a:gd name="G68" fmla="+- 60244 0 0"/>
                <a:gd name="G69" fmla="+- 60546 0 0"/>
                <a:gd name="G70" fmla="+- 60862 0 0"/>
                <a:gd name="G71" fmla="+- 61196 0 0"/>
                <a:gd name="G72" fmla="+- 61546 0 0"/>
                <a:gd name="G73" fmla="+- 61914 0 0"/>
                <a:gd name="G74" fmla="+- 62302 0 0"/>
                <a:gd name="T2" fmla="*/ 8192 w 8196"/>
                <a:gd name="T3" fmla="*/ 512 h 1192"/>
                <a:gd name="T4" fmla="*/ 8040 w 8196"/>
                <a:gd name="T5" fmla="*/ 570 h 1192"/>
                <a:gd name="T6" fmla="*/ 7878 w 8196"/>
                <a:gd name="T7" fmla="*/ 620 h 1192"/>
                <a:gd name="T8" fmla="*/ 7706 w 8196"/>
                <a:gd name="T9" fmla="*/ 666 h 1192"/>
                <a:gd name="T10" fmla="*/ 7522 w 8196"/>
                <a:gd name="T11" fmla="*/ 702 h 1192"/>
                <a:gd name="T12" fmla="*/ 7322 w 8196"/>
                <a:gd name="T13" fmla="*/ 730 h 1192"/>
                <a:gd name="T14" fmla="*/ 7106 w 8196"/>
                <a:gd name="T15" fmla="*/ 750 h 1192"/>
                <a:gd name="T16" fmla="*/ 6872 w 8196"/>
                <a:gd name="T17" fmla="*/ 762 h 1192"/>
                <a:gd name="T18" fmla="*/ 6618 w 8196"/>
                <a:gd name="T19" fmla="*/ 760 h 1192"/>
                <a:gd name="T20" fmla="*/ 6342 w 8196"/>
                <a:gd name="T21" fmla="*/ 750 h 1192"/>
                <a:gd name="T22" fmla="*/ 6042 w 8196"/>
                <a:gd name="T23" fmla="*/ 726 h 1192"/>
                <a:gd name="T24" fmla="*/ 5716 w 8196"/>
                <a:gd name="T25" fmla="*/ 690 h 1192"/>
                <a:gd name="T26" fmla="*/ 5364 w 8196"/>
                <a:gd name="T27" fmla="*/ 642 h 1192"/>
                <a:gd name="T28" fmla="*/ 4982 w 8196"/>
                <a:gd name="T29" fmla="*/ 578 h 1192"/>
                <a:gd name="T30" fmla="*/ 4568 w 8196"/>
                <a:gd name="T31" fmla="*/ 500 h 1192"/>
                <a:gd name="T32" fmla="*/ 4122 w 8196"/>
                <a:gd name="T33" fmla="*/ 406 h 1192"/>
                <a:gd name="T34" fmla="*/ 3640 w 8196"/>
                <a:gd name="T35" fmla="*/ 296 h 1192"/>
                <a:gd name="T36" fmla="*/ 3396 w 8196"/>
                <a:gd name="T37" fmla="*/ 240 h 1192"/>
                <a:gd name="T38" fmla="*/ 2934 w 8196"/>
                <a:gd name="T39" fmla="*/ 148 h 1192"/>
                <a:gd name="T40" fmla="*/ 2512 w 8196"/>
                <a:gd name="T41" fmla="*/ 82 h 1192"/>
                <a:gd name="T42" fmla="*/ 2126 w 8196"/>
                <a:gd name="T43" fmla="*/ 36 h 1192"/>
                <a:gd name="T44" fmla="*/ 1776 w 8196"/>
                <a:gd name="T45" fmla="*/ 10 h 1192"/>
                <a:gd name="T46" fmla="*/ 1462 w 8196"/>
                <a:gd name="T47" fmla="*/ 0 h 1192"/>
                <a:gd name="T48" fmla="*/ 1182 w 8196"/>
                <a:gd name="T49" fmla="*/ 4 h 1192"/>
                <a:gd name="T50" fmla="*/ 934 w 8196"/>
                <a:gd name="T51" fmla="*/ 20 h 1192"/>
                <a:gd name="T52" fmla="*/ 716 w 8196"/>
                <a:gd name="T53" fmla="*/ 44 h 1192"/>
                <a:gd name="T54" fmla="*/ 530 w 8196"/>
                <a:gd name="T55" fmla="*/ 74 h 1192"/>
                <a:gd name="T56" fmla="*/ 374 w 8196"/>
                <a:gd name="T57" fmla="*/ 108 h 1192"/>
                <a:gd name="T58" fmla="*/ 248 w 8196"/>
                <a:gd name="T59" fmla="*/ 144 h 1192"/>
                <a:gd name="T60" fmla="*/ 148 w 8196"/>
                <a:gd name="T61" fmla="*/ 176 h 1192"/>
                <a:gd name="T62" fmla="*/ 48 w 8196"/>
                <a:gd name="T63" fmla="*/ 216 h 1192"/>
                <a:gd name="T64" fmla="*/ 0 w 8196"/>
                <a:gd name="T65" fmla="*/ 240 h 1192"/>
                <a:gd name="T66" fmla="*/ 8192 w 8196"/>
                <a:gd name="T67" fmla="*/ 1192 h 1192"/>
                <a:gd name="T68" fmla="*/ 8196 w 8196"/>
                <a:gd name="T69" fmla="*/ 1186 h 1192"/>
                <a:gd name="T70" fmla="*/ 8196 w 8196"/>
                <a:gd name="T71" fmla="*/ 510 h 1192"/>
                <a:gd name="T72" fmla="*/ 8192 w 8196"/>
                <a:gd name="T73" fmla="*/ 512 h 1192"/>
              </a:gdLst>
              <a:ahLst/>
              <a:cxnLst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8138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1538" y="2674938"/>
            <a:ext cx="7407275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  <p:sp>
        <p:nvSpPr>
          <p:cNvPr id="7178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5164138" y="6249988"/>
            <a:ext cx="37846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93675" y="6249988"/>
            <a:ext cx="3786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990975" y="6249988"/>
            <a:ext cx="11604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449263" algn="l"/>
                <a:tab pos="898525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fld id="{ABFE8679-4CA4-4C88-9D8E-96034D2AF432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spd="med">
    <p:fade/>
  </p:transition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73E87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73E87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73E87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73E87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/>
          <p:cNvSpPr>
            <a:spLocks noChangeArrowheads="1"/>
          </p:cNvSpPr>
          <p:nvPr/>
        </p:nvSpPr>
        <p:spPr bwMode="auto">
          <a:xfrm>
            <a:off x="228600" y="228600"/>
            <a:ext cx="8696325" cy="1427163"/>
          </a:xfrm>
          <a:prstGeom prst="roundRect">
            <a:avLst>
              <a:gd name="adj" fmla="val 7134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211138" y="714375"/>
            <a:ext cx="8721725" cy="1330325"/>
            <a:chOff x="133" y="450"/>
            <a:chExt cx="5494" cy="838"/>
          </a:xfrm>
        </p:grpSpPr>
        <p:sp>
          <p:nvSpPr>
            <p:cNvPr id="8195" name="Freeform 3"/>
            <p:cNvSpPr>
              <a:spLocks noChangeArrowheads="1"/>
            </p:cNvSpPr>
            <p:nvPr/>
          </p:nvSpPr>
          <p:spPr bwMode="auto">
            <a:xfrm>
              <a:off x="3814" y="541"/>
              <a:ext cx="1813" cy="450"/>
            </a:xfrm>
            <a:custGeom>
              <a:avLst/>
              <a:gdLst>
                <a:gd name="G0" fmla="+- 1 0 0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*/ 1 0 51712"/>
                <a:gd name="T0" fmla="*/ 572 256 1"/>
                <a:gd name="T1" fmla="*/ 0 256 1"/>
                <a:gd name="G10" fmla="+- 0 T0 T1"/>
                <a:gd name="G11" fmla="sin 55292 G10"/>
                <a:gd name="T2" fmla="*/ 572 256 1"/>
                <a:gd name="T3" fmla="*/ 0 256 1"/>
                <a:gd name="G12" fmla="+- 0 T2 T3"/>
                <a:gd name="G13" fmla="cos 54990 G12"/>
                <a:gd name="G14" fmla="+- G11 0 G13"/>
                <a:gd name="G15" fmla="*/ G14 65535 1"/>
                <a:gd name="G16" fmla="+- G15 10800 0"/>
                <a:gd name="G17" fmla="+- 1 0 0"/>
                <a:gd name="G18" fmla="+- 1 0 0"/>
                <a:gd name="G19" fmla="+- 1 0 0"/>
                <a:gd name="G20" fmla="+- 636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1 0 0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*/ 1 16385 2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+- 1 0 0"/>
                <a:gd name="G47" fmla="+- 1 0 0"/>
                <a:gd name="G48" fmla="+- 1 0 0"/>
                <a:gd name="G49" fmla="*/ 1 29003 51712"/>
                <a:gd name="G50" fmla="+- 1 0 0"/>
                <a:gd name="G51" fmla="+- 62836 0 0"/>
                <a:gd name="G52" fmla="+- 62950 0 0"/>
                <a:gd name="G53" fmla="+- 63084 0 0"/>
                <a:gd name="G54" fmla="+- 63222 0 0"/>
                <a:gd name="G55" fmla="+- 63366 0 0"/>
                <a:gd name="G56" fmla="+- 63512 0 0"/>
                <a:gd name="G57" fmla="+- 63666 0 0"/>
                <a:gd name="G58" fmla="+- 63822 0 0"/>
                <a:gd name="G59" fmla="+- 63986 0 0"/>
                <a:gd name="G60" fmla="+- 64016 0 0"/>
                <a:gd name="G61" fmla="+- 64258 0 0"/>
                <a:gd name="G62" fmla="+- 64552 0 0"/>
                <a:gd name="T4" fmla="*/ 2700 w 2706"/>
                <a:gd name="T5" fmla="*/ 0 h 640"/>
                <a:gd name="T6" fmla="*/ 2700 w 2706"/>
                <a:gd name="T7" fmla="*/ 0 h 640"/>
                <a:gd name="T8" fmla="*/ 2586 w 2706"/>
                <a:gd name="T9" fmla="*/ 18 h 640"/>
                <a:gd name="T10" fmla="*/ 2470 w 2706"/>
                <a:gd name="T11" fmla="*/ 38 h 640"/>
                <a:gd name="T12" fmla="*/ 2352 w 2706"/>
                <a:gd name="T13" fmla="*/ 60 h 640"/>
                <a:gd name="T14" fmla="*/ 2230 w 2706"/>
                <a:gd name="T15" fmla="*/ 82 h 640"/>
                <a:gd name="T16" fmla="*/ 2106 w 2706"/>
                <a:gd name="T17" fmla="*/ 108 h 640"/>
                <a:gd name="T18" fmla="*/ 1978 w 2706"/>
                <a:gd name="T19" fmla="*/ 134 h 640"/>
                <a:gd name="T20" fmla="*/ 1848 w 2706"/>
                <a:gd name="T21" fmla="*/ 164 h 640"/>
                <a:gd name="T22" fmla="*/ 1714 w 2706"/>
                <a:gd name="T23" fmla="*/ 194 h 640"/>
                <a:gd name="T24" fmla="*/ 1714 w 2706"/>
                <a:gd name="T25" fmla="*/ 194 h 640"/>
                <a:gd name="T26" fmla="*/ 1472 w 2706"/>
                <a:gd name="T27" fmla="*/ 252 h 640"/>
                <a:gd name="T28" fmla="*/ 1236 w 2706"/>
                <a:gd name="T29" fmla="*/ 304 h 640"/>
                <a:gd name="T30" fmla="*/ 1010 w 2706"/>
                <a:gd name="T31" fmla="*/ 352 h 640"/>
                <a:gd name="T32" fmla="*/ 792 w 2706"/>
                <a:gd name="T33" fmla="*/ 398 h 640"/>
                <a:gd name="T34" fmla="*/ 584 w 2706"/>
                <a:gd name="T35" fmla="*/ 438 h 640"/>
                <a:gd name="T36" fmla="*/ 382 w 2706"/>
                <a:gd name="T37" fmla="*/ 474 h 640"/>
                <a:gd name="T38" fmla="*/ 188 w 2706"/>
                <a:gd name="T39" fmla="*/ 508 h 640"/>
                <a:gd name="T40" fmla="*/ 0 w 2706"/>
                <a:gd name="T41" fmla="*/ 538 h 640"/>
                <a:gd name="T42" fmla="*/ 0 w 2706"/>
                <a:gd name="T43" fmla="*/ 538 h 640"/>
                <a:gd name="T44" fmla="*/ 130 w 2706"/>
                <a:gd name="T45" fmla="*/ 556 h 640"/>
                <a:gd name="T46" fmla="*/ 254 w 2706"/>
                <a:gd name="T47" fmla="*/ 572 h 640"/>
                <a:gd name="T48" fmla="*/ 374 w 2706"/>
                <a:gd name="T49" fmla="*/ 586 h 640"/>
                <a:gd name="T50" fmla="*/ 492 w 2706"/>
                <a:gd name="T51" fmla="*/ 598 h 640"/>
                <a:gd name="T52" fmla="*/ 606 w 2706"/>
                <a:gd name="T53" fmla="*/ 610 h 640"/>
                <a:gd name="T54" fmla="*/ 716 w 2706"/>
                <a:gd name="T55" fmla="*/ 618 h 640"/>
                <a:gd name="T56" fmla="*/ 822 w 2706"/>
                <a:gd name="T57" fmla="*/ 626 h 640"/>
                <a:gd name="T58" fmla="*/ 926 w 2706"/>
                <a:gd name="T59" fmla="*/ 632 h 640"/>
                <a:gd name="T60" fmla="*/ 1028 w 2706"/>
                <a:gd name="T61" fmla="*/ 636 h 640"/>
                <a:gd name="T62" fmla="*/ 1126 w 2706"/>
                <a:gd name="T63" fmla="*/ 638 h 640"/>
                <a:gd name="T64" fmla="*/ 1220 w 2706"/>
                <a:gd name="T65" fmla="*/ 640 h 640"/>
                <a:gd name="T66" fmla="*/ 1312 w 2706"/>
                <a:gd name="T67" fmla="*/ 640 h 640"/>
                <a:gd name="T68" fmla="*/ 1402 w 2706"/>
                <a:gd name="T69" fmla="*/ 638 h 640"/>
                <a:gd name="T70" fmla="*/ 1490 w 2706"/>
                <a:gd name="T71" fmla="*/ 636 h 640"/>
                <a:gd name="T72" fmla="*/ 1574 w 2706"/>
                <a:gd name="T73" fmla="*/ 632 h 640"/>
                <a:gd name="T74" fmla="*/ 1656 w 2706"/>
                <a:gd name="T75" fmla="*/ 626 h 640"/>
                <a:gd name="T76" fmla="*/ 1734 w 2706"/>
                <a:gd name="T77" fmla="*/ 620 h 640"/>
                <a:gd name="T78" fmla="*/ 1812 w 2706"/>
                <a:gd name="T79" fmla="*/ 612 h 640"/>
                <a:gd name="T80" fmla="*/ 1886 w 2706"/>
                <a:gd name="T81" fmla="*/ 602 h 640"/>
                <a:gd name="T82" fmla="*/ 1960 w 2706"/>
                <a:gd name="T83" fmla="*/ 592 h 640"/>
                <a:gd name="T84" fmla="*/ 2030 w 2706"/>
                <a:gd name="T85" fmla="*/ 580 h 640"/>
                <a:gd name="T86" fmla="*/ 2100 w 2706"/>
                <a:gd name="T87" fmla="*/ 568 h 640"/>
                <a:gd name="T88" fmla="*/ 2166 w 2706"/>
                <a:gd name="T89" fmla="*/ 554 h 640"/>
                <a:gd name="T90" fmla="*/ 2232 w 2706"/>
                <a:gd name="T91" fmla="*/ 540 h 640"/>
                <a:gd name="T92" fmla="*/ 2296 w 2706"/>
                <a:gd name="T93" fmla="*/ 524 h 640"/>
                <a:gd name="T94" fmla="*/ 2358 w 2706"/>
                <a:gd name="T95" fmla="*/ 508 h 640"/>
                <a:gd name="T96" fmla="*/ 2418 w 2706"/>
                <a:gd name="T97" fmla="*/ 490 h 640"/>
                <a:gd name="T98" fmla="*/ 2478 w 2706"/>
                <a:gd name="T99" fmla="*/ 472 h 640"/>
                <a:gd name="T100" fmla="*/ 2592 w 2706"/>
                <a:gd name="T101" fmla="*/ 432 h 640"/>
                <a:gd name="T102" fmla="*/ 2702 w 2706"/>
                <a:gd name="T103" fmla="*/ 390 h 640"/>
                <a:gd name="T104" fmla="*/ 2702 w 2706"/>
                <a:gd name="T105" fmla="*/ 390 h 640"/>
                <a:gd name="T106" fmla="*/ 2706 w 2706"/>
                <a:gd name="T107" fmla="*/ 388 h 640"/>
                <a:gd name="T108" fmla="*/ 2706 w 2706"/>
                <a:gd name="T109" fmla="*/ 388 h 640"/>
                <a:gd name="T110" fmla="*/ 2706 w 2706"/>
                <a:gd name="T111" fmla="*/ 0 h 640"/>
                <a:gd name="T112" fmla="*/ 2706 w 2706"/>
                <a:gd name="T113" fmla="*/ 0 h 640"/>
                <a:gd name="T114" fmla="*/ 2700 w 2706"/>
                <a:gd name="T115" fmla="*/ 0 h 640"/>
                <a:gd name="T116" fmla="*/ 2700 w 2706"/>
                <a:gd name="T117" fmla="*/ 0 h 64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8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8196" name="Freeform 4"/>
            <p:cNvSpPr>
              <a:spLocks noChangeArrowheads="1"/>
            </p:cNvSpPr>
            <p:nvPr/>
          </p:nvSpPr>
          <p:spPr bwMode="auto">
            <a:xfrm>
              <a:off x="1651" y="460"/>
              <a:ext cx="3496" cy="535"/>
            </a:xfrm>
            <a:custGeom>
              <a:avLst/>
              <a:gdLst>
                <a:gd name="G0" fmla="+- 1 0 0"/>
                <a:gd name="G1" fmla="+- 1 0 0"/>
                <a:gd name="T0" fmla="*/ 610 256 1"/>
                <a:gd name="T1" fmla="*/ 0 256 1"/>
                <a:gd name="G2" fmla="+- 0 T0 T1"/>
                <a:gd name="G3" fmla="sin 55388 G2"/>
                <a:gd name="T2" fmla="*/ 610 256 1"/>
                <a:gd name="T3" fmla="*/ 0 256 1"/>
                <a:gd name="G4" fmla="+- 0 T2 T3"/>
                <a:gd name="G5" fmla="cos 59214 G4"/>
                <a:gd name="G6" fmla="+- G3 0 G5"/>
                <a:gd name="G7" fmla="*/ G6 65535 1"/>
                <a:gd name="G8" fmla="+- G7 10800 0"/>
                <a:gd name="G9" fmla="+- 1 0 0"/>
                <a:gd name="G10" fmla="+- 1 0 0"/>
                <a:gd name="T4" fmla="*/ 296 256 1"/>
                <a:gd name="T5" fmla="*/ 0 256 1"/>
                <a:gd name="G11" fmla="+- 0 T4 T5"/>
                <a:gd name="G12" fmla="sin 55032 G11"/>
                <a:gd name="T6" fmla="*/ 296 256 1"/>
                <a:gd name="T7" fmla="*/ 0 256 1"/>
                <a:gd name="G13" fmla="+- 0 T6 T7"/>
                <a:gd name="G14" fmla="cos 57682 G13"/>
                <a:gd name="G15" fmla="+- G12 0 G14"/>
                <a:gd name="G16" fmla="*/ G15 65535 1"/>
                <a:gd name="G17" fmla="+- G16 10800 0"/>
                <a:gd name="G18" fmla="+- 1 0 0"/>
                <a:gd name="G19" fmla="+- 1 0 0"/>
                <a:gd name="G20" fmla="+- 162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*/ 1 0 51712"/>
                <a:gd name="G29" fmla="+- 1 0 0"/>
                <a:gd name="G30" fmla="+- 1 0 0"/>
                <a:gd name="G31" fmla="+- 1 0 0"/>
                <a:gd name="G32" fmla="+- 1 0 0"/>
                <a:gd name="G33" fmla="+- 1 0 0"/>
                <a:gd name="G34" fmla="+- 1 0 0"/>
                <a:gd name="G35" fmla="+- 1626 0 0"/>
                <a:gd name="G36" fmla="+- 1 0 0"/>
                <a:gd name="G37" fmla="+- 1 0 0"/>
                <a:gd name="G38" fmla="+- 1 0 0"/>
                <a:gd name="G39" fmla="+- 1 0 0"/>
                <a:gd name="G40" fmla="+- 1 0 0"/>
                <a:gd name="G41" fmla="+- 1 0 0"/>
                <a:gd name="G42" fmla="+- 1 0 0"/>
                <a:gd name="G43" fmla="+- 1 0 0"/>
                <a:gd name="G44" fmla="+- 1 0 0"/>
                <a:gd name="G45" fmla="+- 1 0 0"/>
                <a:gd name="G46" fmla="*/ 1 0 51712"/>
                <a:gd name="G47" fmla="+- 1 0 0"/>
                <a:gd name="G48" fmla="+- 1 0 0"/>
                <a:gd name="G49" fmla="*/ 1 16385 2"/>
                <a:gd name="G50" fmla="+- 1 0 0"/>
                <a:gd name="G51" fmla="+- 1 0 0"/>
                <a:gd name="G52" fmla="+- 1 0 0"/>
                <a:gd name="G53" fmla="+- 1 0 0"/>
                <a:gd name="G54" fmla="+- 1 0 0"/>
                <a:gd name="G55" fmla="+- 1 0 0"/>
                <a:gd name="G56" fmla="+- 1 0 0"/>
                <a:gd name="G57" fmla="+- 1 0 0"/>
                <a:gd name="G58" fmla="+- 1 0 0"/>
                <a:gd name="G59" fmla="+- 1 0 0"/>
                <a:gd name="G60" fmla="+- 1 0 0"/>
                <a:gd name="G61" fmla="+- 1 0 0"/>
                <a:gd name="G62" fmla="+- 1 0 0"/>
                <a:gd name="G63" fmla="+- 1 0 0"/>
                <a:gd name="G64" fmla="+- 1 0 0"/>
                <a:gd name="G65" fmla="+- 1 0 0"/>
                <a:gd name="G66" fmla="+- 1 0 0"/>
                <a:gd name="G67" fmla="*/ 1 29003 51712"/>
                <a:gd name="G68" fmla="+- 1 0 0"/>
                <a:gd name="G69" fmla="+- 61266 0 0"/>
                <a:gd name="G70" fmla="+- 61744 0 0"/>
                <a:gd name="G71" fmla="+- 62232 0 0"/>
                <a:gd name="G72" fmla="+- 62758 0 0"/>
                <a:gd name="G73" fmla="+- 62964 0 0"/>
                <a:gd name="G74" fmla="+- 63150 0 0"/>
                <a:gd name="G75" fmla="+- 63342 0 0"/>
                <a:gd name="G76" fmla="+- 63530 0 0"/>
                <a:gd name="G77" fmla="+- 63716 0 0"/>
                <a:gd name="G78" fmla="+- 63898 0 0"/>
                <a:gd name="G79" fmla="+- 64274 0 0"/>
                <a:gd name="G80" fmla="+- 64594 0 0"/>
                <a:gd name="G81" fmla="+- 64896 0 0"/>
                <a:gd name="G82" fmla="+- 65178 0 0"/>
                <a:gd name="G83" fmla="+- 65436 0 0"/>
                <a:gd name="G84" fmla="+- 32 0 0"/>
                <a:gd name="T8" fmla="*/ 5216 w 5216"/>
                <a:gd name="T9" fmla="*/ 714 h 762"/>
                <a:gd name="T10" fmla="*/ 4984 w 5216"/>
                <a:gd name="T11" fmla="*/ 686 h 762"/>
                <a:gd name="T12" fmla="*/ 4478 w 5216"/>
                <a:gd name="T13" fmla="*/ 610 h 762"/>
                <a:gd name="T14" fmla="*/ 3914 w 5216"/>
                <a:gd name="T15" fmla="*/ 508 h 762"/>
                <a:gd name="T16" fmla="*/ 3286 w 5216"/>
                <a:gd name="T17" fmla="*/ 374 h 762"/>
                <a:gd name="T18" fmla="*/ 2946 w 5216"/>
                <a:gd name="T19" fmla="*/ 296 h 762"/>
                <a:gd name="T20" fmla="*/ 2682 w 5216"/>
                <a:gd name="T21" fmla="*/ 236 h 762"/>
                <a:gd name="T22" fmla="*/ 2430 w 5216"/>
                <a:gd name="T23" fmla="*/ 184 h 762"/>
                <a:gd name="T24" fmla="*/ 2190 w 5216"/>
                <a:gd name="T25" fmla="*/ 140 h 762"/>
                <a:gd name="T26" fmla="*/ 1960 w 5216"/>
                <a:gd name="T27" fmla="*/ 102 h 762"/>
                <a:gd name="T28" fmla="*/ 1740 w 5216"/>
                <a:gd name="T29" fmla="*/ 72 h 762"/>
                <a:gd name="T30" fmla="*/ 1334 w 5216"/>
                <a:gd name="T31" fmla="*/ 28 h 762"/>
                <a:gd name="T32" fmla="*/ 970 w 5216"/>
                <a:gd name="T33" fmla="*/ 4 h 762"/>
                <a:gd name="T34" fmla="*/ 644 w 5216"/>
                <a:gd name="T35" fmla="*/ 0 h 762"/>
                <a:gd name="T36" fmla="*/ 358 w 5216"/>
                <a:gd name="T37" fmla="*/ 10 h 762"/>
                <a:gd name="T38" fmla="*/ 110 w 5216"/>
                <a:gd name="T39" fmla="*/ 32 h 762"/>
                <a:gd name="T40" fmla="*/ 0 w 5216"/>
                <a:gd name="T41" fmla="*/ 48 h 762"/>
                <a:gd name="T42" fmla="*/ 314 w 5216"/>
                <a:gd name="T43" fmla="*/ 86 h 762"/>
                <a:gd name="T44" fmla="*/ 652 w 5216"/>
                <a:gd name="T45" fmla="*/ 140 h 762"/>
                <a:gd name="T46" fmla="*/ 1014 w 5216"/>
                <a:gd name="T47" fmla="*/ 210 h 762"/>
                <a:gd name="T48" fmla="*/ 1402 w 5216"/>
                <a:gd name="T49" fmla="*/ 296 h 762"/>
                <a:gd name="T50" fmla="*/ 1756 w 5216"/>
                <a:gd name="T51" fmla="*/ 378 h 762"/>
                <a:gd name="T52" fmla="*/ 2408 w 5216"/>
                <a:gd name="T53" fmla="*/ 516 h 762"/>
                <a:gd name="T54" fmla="*/ 2708 w 5216"/>
                <a:gd name="T55" fmla="*/ 572 h 762"/>
                <a:gd name="T56" fmla="*/ 2992 w 5216"/>
                <a:gd name="T57" fmla="*/ 620 h 762"/>
                <a:gd name="T58" fmla="*/ 3260 w 5216"/>
                <a:gd name="T59" fmla="*/ 662 h 762"/>
                <a:gd name="T60" fmla="*/ 3512 w 5216"/>
                <a:gd name="T61" fmla="*/ 694 h 762"/>
                <a:gd name="T62" fmla="*/ 3750 w 5216"/>
                <a:gd name="T63" fmla="*/ 722 h 762"/>
                <a:gd name="T64" fmla="*/ 3974 w 5216"/>
                <a:gd name="T65" fmla="*/ 740 h 762"/>
                <a:gd name="T66" fmla="*/ 4184 w 5216"/>
                <a:gd name="T67" fmla="*/ 754 h 762"/>
                <a:gd name="T68" fmla="*/ 4384 w 5216"/>
                <a:gd name="T69" fmla="*/ 762 h 762"/>
                <a:gd name="T70" fmla="*/ 4570 w 5216"/>
                <a:gd name="T71" fmla="*/ 762 h 762"/>
                <a:gd name="T72" fmla="*/ 4746 w 5216"/>
                <a:gd name="T73" fmla="*/ 758 h 762"/>
                <a:gd name="T74" fmla="*/ 4912 w 5216"/>
                <a:gd name="T75" fmla="*/ 748 h 762"/>
                <a:gd name="T76" fmla="*/ 5068 w 5216"/>
                <a:gd name="T77" fmla="*/ 732 h 762"/>
                <a:gd name="T78" fmla="*/ 5216 w 5216"/>
                <a:gd name="T79" fmla="*/ 714 h 762"/>
              </a:gdLst>
              <a:ahLst/>
              <a:cxnLst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8197" name="Freeform 5"/>
            <p:cNvSpPr>
              <a:spLocks noChangeArrowheads="1"/>
            </p:cNvSpPr>
            <p:nvPr/>
          </p:nvSpPr>
          <p:spPr bwMode="auto">
            <a:xfrm>
              <a:off x="1784" y="468"/>
              <a:ext cx="3448" cy="487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*/ 1 62497 48160"/>
                <a:gd name="G9" fmla="*/ 1 48365 11520"/>
                <a:gd name="G10" fmla="*/ G9 1 180"/>
                <a:gd name="G11" fmla="*/ G8 1 G10"/>
                <a:gd name="G12" fmla="*/ 1 58637 9632"/>
                <a:gd name="G13" fmla="+- 1 0 0"/>
                <a:gd name="G14" fmla="+- 1 0 0"/>
                <a:gd name="G15" fmla="+- 1 0 0"/>
                <a:gd name="G16" fmla="+- 1 0 0"/>
                <a:gd name="G17" fmla="+- 1 0 0"/>
                <a:gd name="G18" fmla="+- 1 0 0"/>
                <a:gd name="G19" fmla="*/ 1 16385 2"/>
                <a:gd name="G20" fmla="+- 1 0 0"/>
                <a:gd name="G21" fmla="+- 1 0 0"/>
                <a:gd name="G22" fmla="+- 1 0 0"/>
                <a:gd name="G23" fmla="+- 1 0 0"/>
                <a:gd name="G24" fmla="+- 1 0 0"/>
                <a:gd name="G25" fmla="+- 1 0 0"/>
                <a:gd name="G26" fmla="+- 1 0 0"/>
                <a:gd name="G27" fmla="+- 1 0 0"/>
                <a:gd name="G28" fmla="+- 70 0 0"/>
                <a:gd name="G29" fmla="+- 70 0 0"/>
                <a:gd name="G30" fmla="+- 1 0 0"/>
                <a:gd name="G31" fmla="+- 1 0 0"/>
                <a:gd name="G32" fmla="+- 1 0 0"/>
                <a:gd name="G33" fmla="+- 1 0 0"/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8198" name="Freeform 6"/>
            <p:cNvSpPr>
              <a:spLocks noChangeArrowheads="1"/>
            </p:cNvSpPr>
            <p:nvPr/>
          </p:nvSpPr>
          <p:spPr bwMode="auto">
            <a:xfrm>
              <a:off x="3538" y="460"/>
              <a:ext cx="2086" cy="410"/>
            </a:xfrm>
            <a:custGeom>
              <a:avLst/>
              <a:gdLst>
                <a:gd name="G0" fmla="*/ 1 0 51712"/>
                <a:gd name="G1" fmla="+- 1 0 0"/>
                <a:gd name="G2" fmla="+- 1 0 0"/>
                <a:gd name="G3" fmla="+- 1 0 0"/>
                <a:gd name="G4" fmla="+- 1 0 0"/>
                <a:gd name="G5" fmla="+- 1 0 0"/>
                <a:gd name="G6" fmla="+- 1 0 0"/>
                <a:gd name="G7" fmla="+- 1 0 0"/>
                <a:gd name="G8" fmla="+- 1 0 0"/>
                <a:gd name="G9" fmla="+- 1 0 0"/>
                <a:gd name="G10" fmla="+- 1 0 0"/>
                <a:gd name="G11" fmla="+- 1 0 0"/>
                <a:gd name="G12" fmla="+- 1 0 0"/>
                <a:gd name="G13" fmla="+- 1 0 0"/>
                <a:gd name="G14" fmla="+- 1 0 0"/>
                <a:gd name="G15" fmla="*/ 1 35019 51712"/>
                <a:gd name="G16" fmla="+- 1 0 0"/>
                <a:gd name="G17" fmla="+- 584 0 0"/>
                <a:gd name="G18" fmla="+- 494 0 0"/>
                <a:gd name="G19" fmla="+- 224 0 0"/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9525" cap="sq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820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8138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tytułu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1538" y="2674938"/>
            <a:ext cx="7407275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Kliknij, aby edytować format tekstu konspektu</a:t>
            </a:r>
          </a:p>
          <a:p>
            <a:pPr lvl="1"/>
            <a:r>
              <a:rPr lang="en-GB" smtClean="0"/>
              <a:t>Drugi poziom konspektu</a:t>
            </a:r>
          </a:p>
          <a:p>
            <a:pPr lvl="2"/>
            <a:r>
              <a:rPr lang="en-GB" smtClean="0"/>
              <a:t>Trzeci poziom konspektu</a:t>
            </a:r>
          </a:p>
          <a:p>
            <a:pPr lvl="3"/>
            <a:r>
              <a:rPr lang="en-GB" smtClean="0"/>
              <a:t>Czwarty poziom konspektu</a:t>
            </a:r>
          </a:p>
          <a:p>
            <a:pPr lvl="4"/>
            <a:r>
              <a:rPr lang="en-GB" smtClean="0"/>
              <a:t>Piąty poziom konspektu</a:t>
            </a:r>
          </a:p>
          <a:p>
            <a:pPr lvl="4"/>
            <a:r>
              <a:rPr lang="en-GB" smtClean="0"/>
              <a:t>Szósty poziom konspektu</a:t>
            </a:r>
          </a:p>
          <a:p>
            <a:pPr lvl="4"/>
            <a:r>
              <a:rPr lang="en-GB" smtClean="0"/>
              <a:t>Siódmy poziom konspektu</a:t>
            </a:r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dt"/>
          </p:nvPr>
        </p:nvSpPr>
        <p:spPr bwMode="auto">
          <a:xfrm>
            <a:off x="5164138" y="6249988"/>
            <a:ext cx="37846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endParaRPr lang="pl-PL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93675" y="6249988"/>
            <a:ext cx="3786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990975" y="6249988"/>
            <a:ext cx="116046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449263" algn="l"/>
                <a:tab pos="898525" algn="l"/>
              </a:tabLst>
              <a:defRPr sz="1000">
                <a:solidFill>
                  <a:srgbClr val="898989"/>
                </a:solidFill>
                <a:latin typeface="+mn-lt"/>
                <a:cs typeface="Segoe UI" charset="0"/>
              </a:defRPr>
            </a:lvl1pPr>
          </a:lstStyle>
          <a:p>
            <a:fld id="{A3B5219C-2721-41E3-A0FE-E5EBBECE2C2E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fade/>
  </p:transition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Candara" pitchFamily="32" charset="0"/>
          <a:ea typeface="Microsoft YaHei" charset="-122"/>
        </a:defRPr>
      </a:lvl9pPr>
    </p:titleStyle>
    <p:bodyStyle>
      <a:lvl1pPr marL="342900" indent="-3429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73E87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73E87"/>
          </a:solidFill>
          <a:latin typeface="+mn-lt"/>
          <a:ea typeface="+mn-ea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73E87"/>
          </a:solidFill>
          <a:latin typeface="+mn-lt"/>
          <a:ea typeface="+mn-ea"/>
        </a:defRPr>
      </a:lvl3pPr>
      <a:lvl4pPr marL="16002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73E87"/>
          </a:solidFill>
          <a:latin typeface="+mn-lt"/>
          <a:ea typeface="+mn-ea"/>
        </a:defRPr>
      </a:lvl4pPr>
      <a:lvl5pPr marL="20574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73E87"/>
          </a:solidFill>
          <a:latin typeface="+mn-lt"/>
          <a:ea typeface="+mn-ea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609725"/>
            <a:ext cx="6681788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sz="44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Szkoła Podstawowa w </a:t>
            </a:r>
            <a:r>
              <a:rPr lang="pl-PL" sz="4400" dirty="0" err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Galwieciach</a:t>
            </a:r>
            <a:endParaRPr lang="pl-PL" sz="4400" dirty="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buClrTx/>
              <a:buFontTx/>
              <a:buNone/>
            </a:pPr>
            <a:r>
              <a:rPr lang="pl-PL" sz="3200">
                <a:latin typeface="Times New Roman" pitchFamily="16" charset="0"/>
                <a:cs typeface="Calibri" pitchFamily="32" charset="0"/>
              </a:rPr>
              <a:t> Metoda przyspieszonego uczenia się</a:t>
            </a:r>
            <a:br>
              <a:rPr lang="pl-PL" sz="3200">
                <a:latin typeface="Times New Roman" pitchFamily="16" charset="0"/>
                <a:cs typeface="Calibri" pitchFamily="32" charset="0"/>
              </a:rPr>
            </a:br>
            <a:r>
              <a:rPr lang="pl-PL" sz="3200" b="1">
                <a:cs typeface="Calibri" pitchFamily="32" charset="0"/>
              </a:rPr>
              <a:t>MAPA MYŚLI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8229600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474788"/>
            <a:ext cx="5651501" cy="1058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53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sz="4400">
                <a:solidFill>
                  <a:srgbClr val="FFFFFF"/>
                </a:solidFill>
                <a:latin typeface="Candara" pitchFamily="32" charset="0"/>
              </a:rPr>
              <a:t> </a:t>
            </a:r>
            <a:r>
              <a:rPr lang="pl-PL" sz="4000" b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MAPA MYŚLI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0"/>
            <a:ext cx="49371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-49213"/>
            <a:ext cx="4681538" cy="34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-73025"/>
            <a:ext cx="4724400" cy="34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sz="2900">
                <a:latin typeface="Times New Roman" pitchFamily="16" charset="0"/>
                <a:cs typeface="Calibri" pitchFamily="32" charset="0"/>
              </a:rPr>
              <a:t>              </a:t>
            </a:r>
            <a:r>
              <a:rPr lang="pl-PL" sz="2900">
                <a:solidFill>
                  <a:srgbClr val="00B0F0"/>
                </a:solidFill>
                <a:latin typeface="Times New Roman" pitchFamily="16" charset="0"/>
                <a:cs typeface="Calibri" pitchFamily="32" charset="0"/>
              </a:rPr>
              <a:t>Metoda tworzenia        i definiowania pojęć</a:t>
            </a:r>
            <a:br>
              <a:rPr lang="pl-PL" sz="2900">
                <a:solidFill>
                  <a:srgbClr val="00B0F0"/>
                </a:solidFill>
                <a:latin typeface="Times New Roman" pitchFamily="16" charset="0"/>
                <a:cs typeface="Calibri" pitchFamily="32" charset="0"/>
              </a:rPr>
            </a:br>
            <a:r>
              <a:rPr lang="pl-PL" sz="2900">
                <a:solidFill>
                  <a:srgbClr val="00B0F0"/>
                </a:solidFill>
                <a:latin typeface="Times New Roman" pitchFamily="16" charset="0"/>
                <a:cs typeface="Calibri" pitchFamily="32" charset="0"/>
              </a:rPr>
              <a:t>         </a:t>
            </a:r>
            <a:r>
              <a:rPr lang="pl-PL" sz="2900" b="1">
                <a:solidFill>
                  <a:srgbClr val="00B0F0"/>
                </a:solidFill>
                <a:latin typeface="Times New Roman" pitchFamily="16" charset="0"/>
                <a:cs typeface="Calibri" pitchFamily="32" charset="0"/>
              </a:rPr>
              <a:t>KULA ŚNIEGOWA</a:t>
            </a:r>
            <a:br>
              <a:rPr lang="pl-PL" sz="2900" b="1">
                <a:solidFill>
                  <a:srgbClr val="00B0F0"/>
                </a:solidFill>
                <a:latin typeface="Times New Roman" pitchFamily="16" charset="0"/>
                <a:cs typeface="Calibri" pitchFamily="32" charset="0"/>
              </a:rPr>
            </a:br>
            <a:endParaRPr lang="pl-PL" sz="2900" b="1">
              <a:solidFill>
                <a:srgbClr val="00B0F0"/>
              </a:solidFill>
              <a:latin typeface="Times New Roman" pitchFamily="16" charset="0"/>
              <a:cs typeface="Calibri" pitchFamily="32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3340100"/>
            <a:ext cx="481647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376613"/>
            <a:ext cx="4760912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633413"/>
            <a:ext cx="5743575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2960688"/>
            <a:ext cx="5743575" cy="38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0688"/>
            <a:ext cx="5508625" cy="38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sz="3200" dirty="0">
                <a:latin typeface="Times New Roman" pitchFamily="16" charset="0"/>
                <a:cs typeface="Calibri" pitchFamily="32" charset="0"/>
              </a:rPr>
              <a:t>Metoda twórczego rozwiązywania problemów</a:t>
            </a:r>
            <a:br>
              <a:rPr lang="pl-PL" sz="3200" dirty="0">
                <a:latin typeface="Times New Roman" pitchFamily="16" charset="0"/>
                <a:cs typeface="Calibri" pitchFamily="32" charset="0"/>
              </a:rPr>
            </a:br>
            <a:r>
              <a:rPr lang="pl-PL" sz="3200" dirty="0">
                <a:latin typeface="Candara" pitchFamily="32" charset="0"/>
                <a:cs typeface="Calibri" pitchFamily="32" charset="0"/>
              </a:rPr>
              <a:t>     </a:t>
            </a:r>
            <a:r>
              <a:rPr lang="pl-PL" sz="3200" b="1" dirty="0" smtClean="0">
                <a:latin typeface="Candara" pitchFamily="32" charset="0"/>
                <a:cs typeface="Calibri" pitchFamily="32" charset="0"/>
              </a:rPr>
              <a:t>RYBI </a:t>
            </a:r>
            <a:r>
              <a:rPr lang="pl-PL" sz="3200" b="1" dirty="0">
                <a:latin typeface="Candara" pitchFamily="32" charset="0"/>
                <a:cs typeface="Calibri" pitchFamily="32" charset="0"/>
              </a:rPr>
              <a:t>SZKIELET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sz="4000"/>
              <a:t>             </a:t>
            </a:r>
            <a:r>
              <a:rPr lang="pl-PL" sz="4000">
                <a:solidFill>
                  <a:srgbClr val="00B0F0"/>
                </a:solidFill>
              </a:rPr>
              <a:t>Metoda hierarchizacji</a:t>
            </a:r>
            <a:br>
              <a:rPr lang="pl-PL" sz="4000">
                <a:solidFill>
                  <a:srgbClr val="00B0F0"/>
                </a:solidFill>
              </a:rPr>
            </a:br>
            <a:r>
              <a:rPr lang="pl-PL" sz="4000">
                <a:solidFill>
                  <a:srgbClr val="00B0F0"/>
                </a:solidFill>
              </a:rPr>
              <a:t>    </a:t>
            </a:r>
            <a:r>
              <a:rPr lang="pl-PL" sz="4000" b="1">
                <a:solidFill>
                  <a:srgbClr val="00B0F0"/>
                </a:solidFill>
              </a:rPr>
              <a:t>PROMYCZKOWE    USZEREGOWANIE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pl-PL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435610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871537"/>
            <a:ext cx="5054600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sz="4000">
                <a:solidFill>
                  <a:srgbClr val="FFFFFF"/>
                </a:solidFill>
                <a:latin typeface="Candara" pitchFamily="32" charset="0"/>
              </a:rPr>
              <a:t>                       </a:t>
            </a:r>
            <a:br>
              <a:rPr lang="pl-PL" sz="4000">
                <a:solidFill>
                  <a:srgbClr val="FFFFFF"/>
                </a:solidFill>
                <a:latin typeface="Candara" pitchFamily="32" charset="0"/>
              </a:rPr>
            </a:br>
            <a:r>
              <a:rPr lang="pl-PL" sz="4000">
                <a:solidFill>
                  <a:srgbClr val="FFFFFF"/>
                </a:solidFill>
                <a:latin typeface="Candara" pitchFamily="32" charset="0"/>
              </a:rPr>
              <a:t>                      Metoda diagnostyczna</a:t>
            </a:r>
            <a:br>
              <a:rPr lang="pl-PL" sz="4000">
                <a:solidFill>
                  <a:srgbClr val="FFFFFF"/>
                </a:solidFill>
                <a:latin typeface="Candara" pitchFamily="32" charset="0"/>
              </a:rPr>
            </a:br>
            <a:r>
              <a:rPr lang="pl-PL" sz="4000">
                <a:solidFill>
                  <a:srgbClr val="FFFFFF"/>
                </a:solidFill>
                <a:latin typeface="Candara" pitchFamily="32" charset="0"/>
              </a:rPr>
              <a:t>                          </a:t>
            </a:r>
            <a:br>
              <a:rPr lang="pl-PL" sz="4000">
                <a:solidFill>
                  <a:srgbClr val="FFFFFF"/>
                </a:solidFill>
                <a:latin typeface="Candara" pitchFamily="32" charset="0"/>
              </a:rPr>
            </a:br>
            <a:r>
              <a:rPr lang="pl-PL" sz="4000">
                <a:solidFill>
                  <a:srgbClr val="FFFFFF"/>
                </a:solidFill>
                <a:latin typeface="Candara" pitchFamily="32" charset="0"/>
              </a:rPr>
              <a:t>                                  </a:t>
            </a:r>
            <a:r>
              <a:rPr lang="pl-PL" sz="4000" b="1">
                <a:solidFill>
                  <a:srgbClr val="FFFFFF"/>
                </a:solidFill>
                <a:latin typeface="Candara" pitchFamily="32" charset="0"/>
              </a:rPr>
              <a:t>METAPLAN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670300"/>
            <a:ext cx="424815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76475"/>
            <a:ext cx="6370638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sz="4400" b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METAPLAN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-20638"/>
            <a:ext cx="5076825" cy="353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0"/>
            <a:ext cx="3995737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endParaRPr lang="pl-PL" sz="4000" dirty="0" smtClean="0">
              <a:solidFill>
                <a:schemeClr val="bg1"/>
              </a:solidFill>
              <a:latin typeface="Candara" pitchFamily="32" charset="0"/>
            </a:endParaRPr>
          </a:p>
          <a:p>
            <a:pPr>
              <a:buClrTx/>
              <a:buFontTx/>
              <a:buNone/>
            </a:pPr>
            <a:r>
              <a:rPr lang="pl-PL" sz="4000" dirty="0" smtClean="0">
                <a:solidFill>
                  <a:schemeClr val="bg1"/>
                </a:solidFill>
                <a:latin typeface="Candara" pitchFamily="32" charset="0"/>
              </a:rPr>
              <a:t>Metoda </a:t>
            </a:r>
            <a:r>
              <a:rPr lang="pl-PL" sz="4000" dirty="0">
                <a:solidFill>
                  <a:schemeClr val="bg1"/>
                </a:solidFill>
                <a:latin typeface="Candara" pitchFamily="32" charset="0"/>
              </a:rPr>
              <a:t>dyskusyjna</a:t>
            </a:r>
            <a:br>
              <a:rPr lang="pl-PL" sz="4000" dirty="0">
                <a:solidFill>
                  <a:schemeClr val="bg1"/>
                </a:solidFill>
                <a:latin typeface="Candara" pitchFamily="32" charset="0"/>
              </a:rPr>
            </a:br>
            <a:r>
              <a:rPr lang="pl-PL" sz="4000" dirty="0">
                <a:solidFill>
                  <a:schemeClr val="bg1"/>
                </a:solidFill>
                <a:latin typeface="Candara" pitchFamily="32" charset="0"/>
              </a:rPr>
              <a:t>         </a:t>
            </a:r>
            <a:r>
              <a:rPr lang="pl-PL" sz="4000" b="1" dirty="0">
                <a:solidFill>
                  <a:schemeClr val="bg1"/>
                </a:solidFill>
                <a:latin typeface="Candara" pitchFamily="32" charset="0"/>
              </a:rPr>
              <a:t>DEBATA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sz="40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Metoda ewaluacyjna</a:t>
            </a:r>
            <a:br>
              <a:rPr lang="pl-PL" sz="40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pl-PL" sz="40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pl-PL" sz="4000" b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KOSZ I WALIZECZKA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33600"/>
            <a:ext cx="6264275" cy="4697413"/>
          </a:xfrm>
          <a:prstGeom prst="rect">
            <a:avLst/>
          </a:prstGeom>
          <a:noFill/>
          <a:ln w="127080" cap="sq">
            <a:solidFill>
              <a:srgbClr val="000000"/>
            </a:solidFill>
            <a:miter lim="800000"/>
            <a:headEnd/>
            <a:tailEnd/>
          </a:ln>
          <a:effectLst>
            <a:outerShdw dist="50912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sz="4000" b="1" dirty="0">
                <a:latin typeface="Candara" pitchFamily="32" charset="0"/>
              </a:rPr>
              <a:t> </a:t>
            </a:r>
            <a:r>
              <a:rPr lang="pl-PL" sz="4000" b="1" dirty="0" smtClean="0">
                <a:latin typeface="Candara" pitchFamily="32" charset="0"/>
              </a:rPr>
              <a:t>   </a:t>
            </a:r>
            <a:r>
              <a:rPr lang="pl-PL" sz="4000" b="1" dirty="0" smtClean="0">
                <a:solidFill>
                  <a:schemeClr val="bg1"/>
                </a:solidFill>
                <a:latin typeface="Candara" pitchFamily="32" charset="0"/>
              </a:rPr>
              <a:t>TARCZA </a:t>
            </a:r>
            <a:r>
              <a:rPr lang="pl-PL" sz="4000" b="1" dirty="0">
                <a:solidFill>
                  <a:schemeClr val="bg1"/>
                </a:solidFill>
                <a:latin typeface="Candara" pitchFamily="32" charset="0"/>
              </a:rPr>
              <a:t/>
            </a:r>
            <a:br>
              <a:rPr lang="pl-PL" sz="4000" b="1" dirty="0">
                <a:solidFill>
                  <a:schemeClr val="bg1"/>
                </a:solidFill>
                <a:latin typeface="Candara" pitchFamily="32" charset="0"/>
              </a:rPr>
            </a:br>
            <a:r>
              <a:rPr lang="pl-PL" sz="4000" b="1" dirty="0">
                <a:solidFill>
                  <a:schemeClr val="bg1"/>
                </a:solidFill>
                <a:latin typeface="Candara" pitchFamily="32" charset="0"/>
              </a:rPr>
              <a:t>STRZELECKA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12700"/>
            <a:ext cx="5219700" cy="3760788"/>
          </a:xfrm>
          <a:prstGeom prst="rect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921544" y="2060848"/>
            <a:ext cx="740886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spcBef>
                <a:spcPts val="600"/>
              </a:spcBef>
              <a:buClrTx/>
              <a:buFontTx/>
              <a:buNone/>
            </a:pPr>
            <a:endParaRPr lang="pl-PL" sz="3000" b="1" i="1" dirty="0">
              <a:latin typeface="Times New Roman" pitchFamily="16" charset="0"/>
              <a:cs typeface="Times New Roman" pitchFamily="16" charset="0"/>
            </a:endParaRP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pl-PL" sz="3000" b="1" i="1" dirty="0">
                <a:latin typeface="Times New Roman" pitchFamily="16" charset="0"/>
                <a:cs typeface="Times New Roman" pitchFamily="16" charset="0"/>
              </a:rPr>
              <a:t>„Jak i po co prowadzić ewaluację wewnętrzną?”</a:t>
            </a:r>
          </a:p>
          <a:p>
            <a:pPr algn="ctr">
              <a:spcBef>
                <a:spcPts val="400"/>
              </a:spcBef>
              <a:buClrTx/>
              <a:buFontTx/>
              <a:buNone/>
            </a:pPr>
            <a:r>
              <a:rPr lang="pl-PL" sz="1600" b="1" i="1" dirty="0">
                <a:latin typeface="Times New Roman" pitchFamily="16" charset="0"/>
                <a:cs typeface="Times New Roman" pitchFamily="16" charset="0"/>
              </a:rPr>
              <a:t>2013/2014</a:t>
            </a:r>
          </a:p>
          <a:p>
            <a:pPr algn="ctr">
              <a:spcBef>
                <a:spcPts val="400"/>
              </a:spcBef>
              <a:buClrTx/>
              <a:buFontTx/>
              <a:buNone/>
            </a:pPr>
            <a:endParaRPr lang="pl-PL" sz="1600" b="1" i="1" dirty="0">
              <a:latin typeface="Times New Roman" pitchFamily="16" charset="0"/>
              <a:cs typeface="Times New Roman" pitchFamily="16" charset="0"/>
            </a:endParaRP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pl-PL" sz="3000" b="1" i="1" dirty="0">
                <a:latin typeface="Times New Roman" pitchFamily="16" charset="0"/>
                <a:cs typeface="Times New Roman" pitchFamily="16" charset="0"/>
              </a:rPr>
              <a:t>„Techniki uczenia się 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pl-PL" sz="3000" b="1" i="1" dirty="0">
                <a:latin typeface="Times New Roman" pitchFamily="16" charset="0"/>
                <a:cs typeface="Times New Roman" pitchFamily="16" charset="0"/>
              </a:rPr>
              <a:t>   i metody motywujące do nauki” </a:t>
            </a:r>
          </a:p>
          <a:p>
            <a:pPr algn="ctr">
              <a:spcBef>
                <a:spcPts val="400"/>
              </a:spcBef>
              <a:buClrTx/>
              <a:buFontTx/>
              <a:buNone/>
            </a:pPr>
            <a:r>
              <a:rPr lang="pl-PL" sz="1600" b="1" i="1" dirty="0">
                <a:latin typeface="Times New Roman" pitchFamily="16" charset="0"/>
                <a:cs typeface="Times New Roman" pitchFamily="16" charset="0"/>
              </a:rPr>
              <a:t>2014/2015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188913"/>
            <a:ext cx="92519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i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Projekt „Bezpośrednie wsparcie procesu doskonalenia nauczycieli z powiatu gołdapskiego” współfinansowany ze środków Unii Europejskiej w ramach Europejskiego </a:t>
            </a:r>
            <a:br>
              <a:rPr lang="pl-PL" i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pl-PL" i="1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Funduszu Społecznego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871538" y="2132856"/>
            <a:ext cx="7408862" cy="399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71463" indent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just">
              <a:lnSpc>
                <a:spcPct val="95000"/>
              </a:lnSpc>
              <a:spcBef>
                <a:spcPts val="275"/>
              </a:spcBef>
              <a:spcAft>
                <a:spcPts val="1000"/>
              </a:spcAft>
              <a:buClr>
                <a:srgbClr val="31B6FD"/>
              </a:buClr>
              <a:buFont typeface="Symbol" pitchFamily="16" charset="2"/>
              <a:buChar char=""/>
            </a:pPr>
            <a:r>
              <a:rPr lang="pl-PL" sz="1600" b="1" i="1" dirty="0">
                <a:latin typeface="Times New Roman" pitchFamily="16" charset="0"/>
                <a:cs typeface="Calibri" pitchFamily="32" charset="0"/>
              </a:rPr>
              <a:t> </a:t>
            </a:r>
            <a:r>
              <a:rPr lang="pl-PL" sz="2000" b="1" dirty="0">
                <a:latin typeface="Times New Roman" pitchFamily="16" charset="0"/>
                <a:cs typeface="Calibri" pitchFamily="32" charset="0"/>
              </a:rPr>
              <a:t>zaczynają być bardziej samodzielni,</a:t>
            </a:r>
          </a:p>
          <a:p>
            <a:pPr algn="just">
              <a:lnSpc>
                <a:spcPct val="95000"/>
              </a:lnSpc>
              <a:spcBef>
                <a:spcPts val="275"/>
              </a:spcBef>
              <a:spcAft>
                <a:spcPts val="1000"/>
              </a:spcAft>
              <a:buClr>
                <a:srgbClr val="31B6FD"/>
              </a:buClr>
              <a:buFont typeface="Symbol" pitchFamily="16" charset="2"/>
              <a:buChar char=""/>
            </a:pPr>
            <a:r>
              <a:rPr lang="pl-PL" sz="2000" b="1" dirty="0">
                <a:latin typeface="Times New Roman" pitchFamily="16" charset="0"/>
                <a:cs typeface="Calibri" pitchFamily="32" charset="0"/>
              </a:rPr>
              <a:t> rozwijają własne strategie uczenia się, </a:t>
            </a:r>
          </a:p>
          <a:p>
            <a:pPr algn="just">
              <a:lnSpc>
                <a:spcPct val="95000"/>
              </a:lnSpc>
              <a:spcBef>
                <a:spcPts val="275"/>
              </a:spcBef>
              <a:spcAft>
                <a:spcPts val="1000"/>
              </a:spcAft>
              <a:buClr>
                <a:srgbClr val="31B6FD"/>
              </a:buClr>
              <a:buFont typeface="Symbol" pitchFamily="16" charset="2"/>
              <a:buChar char=""/>
            </a:pPr>
            <a:r>
              <a:rPr lang="pl-PL" sz="2000" b="1" dirty="0">
                <a:latin typeface="Times New Roman" pitchFamily="16" charset="0"/>
                <a:cs typeface="Calibri" pitchFamily="32" charset="0"/>
              </a:rPr>
              <a:t>wyzwalają w sobie motywację do nauki i ciekawość </a:t>
            </a:r>
            <a:r>
              <a:rPr lang="pl-PL" sz="2000" b="1" dirty="0" smtClean="0">
                <a:latin typeface="Times New Roman" pitchFamily="16" charset="0"/>
                <a:cs typeface="Calibri" pitchFamily="32" charset="0"/>
              </a:rPr>
              <a:t>wiedzy,</a:t>
            </a:r>
            <a:endParaRPr lang="pl-PL" sz="2000" b="1" dirty="0">
              <a:latin typeface="Times New Roman" pitchFamily="16" charset="0"/>
              <a:cs typeface="Calibri" pitchFamily="32" charset="0"/>
            </a:endParaRPr>
          </a:p>
          <a:p>
            <a:pPr algn="just">
              <a:lnSpc>
                <a:spcPct val="95000"/>
              </a:lnSpc>
              <a:spcBef>
                <a:spcPts val="275"/>
              </a:spcBef>
              <a:spcAft>
                <a:spcPts val="1000"/>
              </a:spcAft>
              <a:buClr>
                <a:srgbClr val="31B6FD"/>
              </a:buClr>
              <a:buFont typeface="Symbol" pitchFamily="16" charset="2"/>
              <a:buChar char=""/>
            </a:pPr>
            <a:r>
              <a:rPr lang="pl-PL" sz="2000" b="1" dirty="0">
                <a:latin typeface="Times New Roman" pitchFamily="16" charset="0"/>
                <a:cs typeface="Calibri" pitchFamily="32" charset="0"/>
              </a:rPr>
              <a:t>zmieniają się z biernego odbiorcy w aktywnego uczestnika planowania, organizowania oraz oceniania własnej nauki,</a:t>
            </a:r>
          </a:p>
          <a:p>
            <a:pPr algn="just">
              <a:lnSpc>
                <a:spcPct val="95000"/>
              </a:lnSpc>
              <a:spcBef>
                <a:spcPts val="275"/>
              </a:spcBef>
              <a:spcAft>
                <a:spcPts val="1000"/>
              </a:spcAft>
              <a:buClr>
                <a:srgbClr val="31B6FD"/>
              </a:buClr>
              <a:buFont typeface="Symbol" pitchFamily="16" charset="2"/>
              <a:buChar char=""/>
            </a:pPr>
            <a:r>
              <a:rPr lang="pl-PL" sz="2000" b="1" dirty="0">
                <a:latin typeface="Times New Roman" pitchFamily="16" charset="0"/>
                <a:cs typeface="Calibri" pitchFamily="32" charset="0"/>
              </a:rPr>
              <a:t>ucząc się komunikacji  pogłębiają zainteresowania wspólnymi sprawami,</a:t>
            </a:r>
          </a:p>
          <a:p>
            <a:pPr algn="just">
              <a:lnSpc>
                <a:spcPct val="95000"/>
              </a:lnSpc>
              <a:spcBef>
                <a:spcPts val="275"/>
              </a:spcBef>
              <a:spcAft>
                <a:spcPts val="1000"/>
              </a:spcAft>
              <a:buClr>
                <a:srgbClr val="31B6FD"/>
              </a:buClr>
              <a:buFont typeface="Symbol" pitchFamily="16" charset="2"/>
              <a:buChar char=""/>
            </a:pPr>
            <a:r>
              <a:rPr lang="pl-PL" sz="2000" b="1" dirty="0">
                <a:latin typeface="Times New Roman" pitchFamily="16" charset="0"/>
                <a:cs typeface="Calibri" pitchFamily="32" charset="0"/>
              </a:rPr>
              <a:t>podejmują działania z własnej inicjatywy na rzecz swojej klasy, </a:t>
            </a:r>
            <a:r>
              <a:rPr lang="pl-PL" sz="2000" b="1" dirty="0" smtClean="0">
                <a:latin typeface="Times New Roman" pitchFamily="16" charset="0"/>
                <a:cs typeface="Calibri" pitchFamily="32" charset="0"/>
              </a:rPr>
              <a:t>szkoły.</a:t>
            </a:r>
            <a:endParaRPr lang="pl-PL" sz="2000" b="1" dirty="0">
              <a:latin typeface="Times New Roman" pitchFamily="16" charset="0"/>
              <a:cs typeface="Calibri" pitchFamily="32" charset="0"/>
            </a:endParaRPr>
          </a:p>
          <a:p>
            <a:pPr algn="just">
              <a:lnSpc>
                <a:spcPct val="95000"/>
              </a:lnSpc>
              <a:spcBef>
                <a:spcPts val="275"/>
              </a:spcBef>
              <a:spcAft>
                <a:spcPts val="1000"/>
              </a:spcAft>
              <a:buClr>
                <a:srgbClr val="31B6FD"/>
              </a:buClr>
              <a:buFont typeface="Symbol" pitchFamily="16" charset="2"/>
              <a:buNone/>
            </a:pPr>
            <a:endParaRPr lang="pl-PL" sz="2000" b="1" i="1" dirty="0">
              <a:latin typeface="Times New Roman" pitchFamily="16" charset="0"/>
              <a:cs typeface="Calibri" pitchFamily="32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188641"/>
            <a:ext cx="8229600" cy="187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/>
            <a:r>
              <a:rPr lang="pl-PL" sz="4400" dirty="0" smtClean="0">
                <a:solidFill>
                  <a:srgbClr val="FFFFFF"/>
                </a:solidFill>
                <a:latin typeface="+mn-lt"/>
              </a:rPr>
              <a:t>Efekty</a:t>
            </a:r>
          </a:p>
          <a:p>
            <a:r>
              <a:rPr lang="pl-PL" sz="3200" dirty="0" smtClean="0">
                <a:solidFill>
                  <a:srgbClr val="FFFFFF"/>
                </a:solidFill>
                <a:latin typeface="+mn-lt"/>
              </a:rPr>
              <a:t>Uczniowie</a:t>
            </a:r>
            <a:endParaRPr lang="pl-PL" sz="32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871538" y="1052736"/>
            <a:ext cx="7408862" cy="507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71463" indent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just">
              <a:lnSpc>
                <a:spcPct val="95000"/>
              </a:lnSpc>
              <a:spcBef>
                <a:spcPts val="275"/>
              </a:spcBef>
              <a:spcAft>
                <a:spcPts val="1000"/>
              </a:spcAft>
              <a:buClr>
                <a:srgbClr val="31B6FD"/>
              </a:buClr>
              <a:buFont typeface="Symbol" pitchFamily="16" charset="2"/>
              <a:buNone/>
            </a:pPr>
            <a:endParaRPr lang="pl-PL" sz="1300" b="1" i="1" dirty="0">
              <a:latin typeface="Times New Roman" pitchFamily="16" charset="0"/>
              <a:cs typeface="Times New Roman" pitchFamily="16" charset="0"/>
            </a:endParaRPr>
          </a:p>
          <a:p>
            <a:pPr algn="ctr">
              <a:spcBef>
                <a:spcPts val="325"/>
              </a:spcBef>
              <a:buClr>
                <a:srgbClr val="31B6FD"/>
              </a:buClr>
            </a:pPr>
            <a:r>
              <a:rPr lang="pl-PL" sz="3200" b="1" i="1" dirty="0" smtClean="0">
                <a:solidFill>
                  <a:schemeClr val="bg1"/>
                </a:solidFill>
                <a:latin typeface="Times New Roman" pitchFamily="16" charset="0"/>
                <a:cs typeface="Calibri" pitchFamily="32" charset="0"/>
              </a:rPr>
              <a:t>Nauczyciel </a:t>
            </a:r>
            <a:r>
              <a:rPr lang="pl-PL" sz="3200" b="1" i="1" dirty="0">
                <a:solidFill>
                  <a:schemeClr val="bg1"/>
                </a:solidFill>
                <a:latin typeface="Times New Roman" pitchFamily="16" charset="0"/>
                <a:cs typeface="Calibri" pitchFamily="32" charset="0"/>
              </a:rPr>
              <a:t>ma coraz rzadziej </a:t>
            </a:r>
            <a:r>
              <a:rPr lang="pl-PL" sz="3200" b="1" i="1" dirty="0" smtClean="0">
                <a:solidFill>
                  <a:schemeClr val="bg1"/>
                </a:solidFill>
                <a:latin typeface="Times New Roman" pitchFamily="16" charset="0"/>
                <a:cs typeface="Calibri" pitchFamily="32" charset="0"/>
              </a:rPr>
              <a:t>             do </a:t>
            </a:r>
            <a:r>
              <a:rPr lang="pl-PL" sz="3200" b="1" i="1" dirty="0">
                <a:solidFill>
                  <a:schemeClr val="bg1"/>
                </a:solidFill>
                <a:latin typeface="Times New Roman" pitchFamily="16" charset="0"/>
                <a:cs typeface="Calibri" pitchFamily="32" charset="0"/>
              </a:rPr>
              <a:t>czynienia z niesfornymi, znudzonymi </a:t>
            </a:r>
            <a:r>
              <a:rPr lang="pl-PL" sz="3200" b="1" i="1" dirty="0" smtClean="0">
                <a:solidFill>
                  <a:schemeClr val="bg1"/>
                </a:solidFill>
                <a:latin typeface="Times New Roman" pitchFamily="16" charset="0"/>
                <a:cs typeface="Calibri" pitchFamily="32" charset="0"/>
              </a:rPr>
              <a:t>               i </a:t>
            </a:r>
            <a:r>
              <a:rPr lang="pl-PL" sz="3200" b="1" i="1" dirty="0">
                <a:solidFill>
                  <a:schemeClr val="bg1"/>
                </a:solidFill>
                <a:latin typeface="Times New Roman" pitchFamily="16" charset="0"/>
                <a:cs typeface="Calibri" pitchFamily="32" charset="0"/>
              </a:rPr>
              <a:t>niechętnymi uczniami, a coraz bardziej obserwuje zaangażowanie, zainteresowanie i aktywność. </a:t>
            </a:r>
          </a:p>
          <a:p>
            <a:pPr algn="ctr">
              <a:spcBef>
                <a:spcPts val="325"/>
              </a:spcBef>
              <a:buClr>
                <a:srgbClr val="31B6FD"/>
              </a:buClr>
            </a:pPr>
            <a:endParaRPr lang="pl-PL" sz="3200" b="1" i="1" dirty="0">
              <a:solidFill>
                <a:schemeClr val="bg1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sz="44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pl-PL" sz="44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pl-PL" sz="44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/>
            </a:r>
            <a:br>
              <a:rPr lang="pl-PL" sz="440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</a:br>
            <a:endParaRPr lang="pl-PL" sz="4400">
              <a:solidFill>
                <a:srgbClr val="FFFFFF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71463" indent="-2714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spcBef>
                <a:spcPts val="600"/>
              </a:spcBef>
              <a:buClr>
                <a:srgbClr val="31B6FD"/>
              </a:buClr>
              <a:buFont typeface="Symbol" pitchFamily="16" charset="2"/>
              <a:buNone/>
            </a:pPr>
            <a:endParaRPr lang="pl-PL" sz="3000" b="1" i="1" dirty="0">
              <a:latin typeface="Times New Roman" pitchFamily="16" charset="0"/>
              <a:cs typeface="Calibri" pitchFamily="32" charset="0"/>
            </a:endParaRPr>
          </a:p>
          <a:p>
            <a:pPr>
              <a:spcBef>
                <a:spcPts val="600"/>
              </a:spcBef>
              <a:buClr>
                <a:srgbClr val="31B6FD"/>
              </a:buClr>
              <a:buFont typeface="Symbol" pitchFamily="16" charset="2"/>
              <a:buNone/>
            </a:pPr>
            <a:endParaRPr lang="pl-PL" sz="3000" b="1" i="1" dirty="0">
              <a:latin typeface="Times New Roman" pitchFamily="16" charset="0"/>
              <a:cs typeface="Calibri" pitchFamily="32" charset="0"/>
            </a:endParaRPr>
          </a:p>
          <a:p>
            <a:pPr>
              <a:spcBef>
                <a:spcPts val="600"/>
              </a:spcBef>
              <a:buClr>
                <a:srgbClr val="31B6FD"/>
              </a:buClr>
              <a:buFont typeface="Symbol" pitchFamily="16" charset="2"/>
              <a:buNone/>
            </a:pPr>
            <a:endParaRPr lang="pl-PL" sz="3000" b="1" i="1" dirty="0">
              <a:latin typeface="Times New Roman" pitchFamily="16" charset="0"/>
              <a:cs typeface="Calibri" pitchFamily="32" charset="0"/>
            </a:endParaRPr>
          </a:p>
          <a:p>
            <a:pPr marL="273050">
              <a:spcBef>
                <a:spcPts val="600"/>
              </a:spcBef>
              <a:buClrTx/>
              <a:buFontTx/>
              <a:buNone/>
            </a:pPr>
            <a:endParaRPr lang="pl-PL" sz="3000" b="1" i="1" dirty="0">
              <a:latin typeface="Times New Roman" pitchFamily="16" charset="0"/>
              <a:cs typeface="Calibri" pitchFamily="32" charset="0"/>
            </a:endParaRPr>
          </a:p>
          <a:p>
            <a:pPr>
              <a:spcBef>
                <a:spcPts val="600"/>
              </a:spcBef>
              <a:buClr>
                <a:srgbClr val="31B6FD"/>
              </a:buClr>
              <a:buFont typeface="Symbol" pitchFamily="16" charset="2"/>
              <a:buNone/>
            </a:pPr>
            <a:endParaRPr lang="pl-PL" sz="3000" b="1" i="1" dirty="0">
              <a:latin typeface="Times New Roman" pitchFamily="16" charset="0"/>
              <a:cs typeface="Calibri" pitchFamily="32" charset="0"/>
            </a:endParaRPr>
          </a:p>
          <a:p>
            <a:pPr marL="273050" algn="r">
              <a:spcBef>
                <a:spcPts val="600"/>
              </a:spcBef>
              <a:buClrTx/>
              <a:buFontTx/>
              <a:buNone/>
            </a:pPr>
            <a:endParaRPr lang="pl-PL" sz="3000" b="1" i="1" dirty="0">
              <a:latin typeface="Times New Roman" pitchFamily="16" charset="0"/>
              <a:cs typeface="Calibri" pitchFamily="32" charset="0"/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sz="4000" dirty="0">
                <a:solidFill>
                  <a:srgbClr val="FFFFFF"/>
                </a:solidFill>
                <a:latin typeface="Candara" pitchFamily="32" charset="0"/>
              </a:rPr>
              <a:t/>
            </a:r>
            <a:br>
              <a:rPr lang="pl-PL" sz="4000" dirty="0">
                <a:solidFill>
                  <a:srgbClr val="FFFFFF"/>
                </a:solidFill>
                <a:latin typeface="Candara" pitchFamily="32" charset="0"/>
              </a:rPr>
            </a:br>
            <a:endParaRPr lang="pl-PL" sz="4000" dirty="0" smtClean="0">
              <a:solidFill>
                <a:srgbClr val="FFFFFF"/>
              </a:solidFill>
              <a:latin typeface="Candara" pitchFamily="32" charset="0"/>
            </a:endParaRPr>
          </a:p>
          <a:p>
            <a:pPr algn="ctr">
              <a:buClrTx/>
              <a:buFontTx/>
              <a:buNone/>
            </a:pPr>
            <a:endParaRPr lang="pl-PL" sz="4000" dirty="0" smtClean="0">
              <a:solidFill>
                <a:srgbClr val="FFFFFF"/>
              </a:solidFill>
              <a:latin typeface="Candara" pitchFamily="32" charset="0"/>
            </a:endParaRPr>
          </a:p>
          <a:p>
            <a:pPr algn="ctr">
              <a:buClrTx/>
              <a:buFontTx/>
              <a:buNone/>
            </a:pPr>
            <a:endParaRPr lang="pl-PL" sz="4000" dirty="0">
              <a:solidFill>
                <a:srgbClr val="FFFFFF"/>
              </a:solidFill>
              <a:latin typeface="Candara" pitchFamily="32" charset="0"/>
            </a:endParaRPr>
          </a:p>
          <a:p>
            <a:pPr algn="ctr">
              <a:buClrTx/>
              <a:buFontTx/>
              <a:buNone/>
            </a:pPr>
            <a:endParaRPr lang="pl-PL" sz="4000" dirty="0" smtClean="0">
              <a:solidFill>
                <a:srgbClr val="FFFFFF"/>
              </a:solidFill>
              <a:latin typeface="Candara" pitchFamily="32" charset="0"/>
            </a:endParaRPr>
          </a:p>
          <a:p>
            <a:pPr algn="ctr">
              <a:buClrTx/>
              <a:buFontTx/>
              <a:buNone/>
            </a:pPr>
            <a:endParaRPr lang="pl-PL" sz="4000" dirty="0">
              <a:solidFill>
                <a:srgbClr val="FFFFFF"/>
              </a:solidFill>
              <a:latin typeface="Candara" pitchFamily="32" charset="0"/>
            </a:endParaRPr>
          </a:p>
          <a:p>
            <a:pPr algn="ctr">
              <a:buClrTx/>
              <a:buFontTx/>
              <a:buNone/>
            </a:pPr>
            <a:endParaRPr lang="pl-PL" sz="4000" dirty="0" smtClean="0">
              <a:solidFill>
                <a:srgbClr val="FFFFFF"/>
              </a:solidFill>
              <a:latin typeface="Candara" pitchFamily="32" charset="0"/>
            </a:endParaRPr>
          </a:p>
          <a:p>
            <a:pPr algn="ctr">
              <a:buClrTx/>
              <a:buFontTx/>
              <a:buNone/>
            </a:pPr>
            <a:r>
              <a:rPr lang="pl-PL" sz="4000" dirty="0" smtClean="0">
                <a:solidFill>
                  <a:srgbClr val="FFFFFF"/>
                </a:solidFill>
                <a:latin typeface="Candara" pitchFamily="32" charset="0"/>
              </a:rPr>
              <a:t>Dziękuję </a:t>
            </a:r>
            <a:r>
              <a:rPr lang="pl-PL" sz="4000" dirty="0">
                <a:solidFill>
                  <a:srgbClr val="FFFFFF"/>
                </a:solidFill>
                <a:latin typeface="Candara" pitchFamily="32" charset="0"/>
              </a:rPr>
              <a:t>za uwagę</a:t>
            </a:r>
            <a:br>
              <a:rPr lang="pl-PL" sz="4000" dirty="0">
                <a:solidFill>
                  <a:srgbClr val="FFFFFF"/>
                </a:solidFill>
                <a:latin typeface="Candara" pitchFamily="32" charset="0"/>
              </a:rPr>
            </a:br>
            <a:endParaRPr lang="pl-PL" sz="4000" dirty="0">
              <a:solidFill>
                <a:srgbClr val="FFFFFF"/>
              </a:solidFill>
              <a:latin typeface="Candara" pitchFamily="3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9763" algn="l"/>
                <a:tab pos="1554163" algn="l"/>
                <a:tab pos="2468563" algn="l"/>
                <a:tab pos="3382963" algn="l"/>
                <a:tab pos="4297363" algn="l"/>
                <a:tab pos="5211763" algn="l"/>
                <a:tab pos="6126163" algn="l"/>
                <a:tab pos="7040563" algn="l"/>
                <a:tab pos="7954963" algn="l"/>
                <a:tab pos="8869363" algn="l"/>
                <a:tab pos="978376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lnSpc>
                <a:spcPct val="80000"/>
              </a:lnSpc>
              <a:spcBef>
                <a:spcPts val="750"/>
              </a:spcBef>
              <a:buClrTx/>
              <a:buFontTx/>
              <a:buNone/>
            </a:pPr>
            <a:endParaRPr lang="pl-PL" sz="3000" b="1" i="1" dirty="0">
              <a:latin typeface="Times New Roman" pitchFamily="16" charset="0"/>
              <a:cs typeface="Calibri" pitchFamily="32" charset="0"/>
            </a:endParaRPr>
          </a:p>
          <a:p>
            <a:pPr>
              <a:lnSpc>
                <a:spcPct val="80000"/>
              </a:lnSpc>
              <a:spcBef>
                <a:spcPts val="750"/>
              </a:spcBef>
              <a:buClr>
                <a:srgbClr val="31B6FD"/>
              </a:buClr>
              <a:buFont typeface="Symbol" pitchFamily="16" charset="2"/>
              <a:buChar char=""/>
            </a:pPr>
            <a:r>
              <a:rPr lang="pl-PL" sz="3000" b="1" i="1" dirty="0">
                <a:latin typeface="Times New Roman" pitchFamily="16" charset="0"/>
                <a:cs typeface="Calibri" pitchFamily="32" charset="0"/>
              </a:rPr>
              <a:t>„Jak wspierać dziecko w efektywnym uczeniu się?”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rgbClr val="31B6FD"/>
              </a:buClr>
              <a:buFont typeface="Symbol" pitchFamily="16" charset="2"/>
              <a:buChar char=""/>
            </a:pPr>
            <a:r>
              <a:rPr lang="pl-PL" sz="3000" b="1" i="1" dirty="0">
                <a:latin typeface="Times New Roman" pitchFamily="16" charset="0"/>
                <a:cs typeface="Calibri" pitchFamily="32" charset="0"/>
              </a:rPr>
              <a:t> „Jak zorganizować naukę dziecka </a:t>
            </a:r>
            <a:r>
              <a:rPr lang="pl-PL" sz="3000" b="1" i="1" dirty="0" smtClean="0">
                <a:latin typeface="Times New Roman" pitchFamily="16" charset="0"/>
                <a:cs typeface="Calibri" pitchFamily="32" charset="0"/>
              </a:rPr>
              <a:t>              w </a:t>
            </a:r>
            <a:r>
              <a:rPr lang="pl-PL" sz="3000" b="1" i="1" dirty="0">
                <a:latin typeface="Times New Roman" pitchFamily="16" charset="0"/>
                <a:cs typeface="Calibri" pitchFamily="32" charset="0"/>
              </a:rPr>
              <a:t>domu?”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rgbClr val="31B6FD"/>
              </a:buClr>
              <a:buFont typeface="Symbol" pitchFamily="16" charset="2"/>
              <a:buChar char=""/>
            </a:pPr>
            <a:r>
              <a:rPr lang="pl-PL" sz="3000" b="1" i="1" dirty="0">
                <a:latin typeface="Times New Roman" pitchFamily="16" charset="0"/>
                <a:cs typeface="Calibri" pitchFamily="32" charset="0"/>
              </a:rPr>
              <a:t> „Techniki uczenia się ze względu na typy sensoryczne ”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57200" y="320675"/>
            <a:ext cx="8291513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sz="40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Warsztaty dla rodziców</a:t>
            </a:r>
            <a:br>
              <a:rPr lang="pl-PL" sz="40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pl-PL" sz="4000" dirty="0">
                <a:solidFill>
                  <a:srgbClr val="FFFFFF"/>
                </a:solidFill>
                <a:latin typeface="Times New Roman" pitchFamily="16" charset="0"/>
                <a:cs typeface="Times New Roman" pitchFamily="16" charset="0"/>
              </a:rPr>
              <a:t>„Czy moje dziecko potrafi się uczyć ?”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960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314" name="Rectangle 2"/>
          <p:cNvSpPr>
            <a:spLocks noGrp="1"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endParaRPr lang="pl-PL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-93663"/>
            <a:ext cx="9401175" cy="705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867569" y="2276872"/>
            <a:ext cx="7408862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30213" indent="-323850">
              <a:tabLst>
                <a:tab pos="1069975" algn="l"/>
                <a:tab pos="1984375" algn="l"/>
                <a:tab pos="2898775" algn="l"/>
                <a:tab pos="3813175" algn="l"/>
                <a:tab pos="4727575" algn="l"/>
                <a:tab pos="5641975" algn="l"/>
                <a:tab pos="6556375" algn="l"/>
                <a:tab pos="7470775" algn="l"/>
                <a:tab pos="8385175" algn="l"/>
                <a:tab pos="9299575" algn="l"/>
                <a:tab pos="1021397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1069975" algn="l"/>
                <a:tab pos="1984375" algn="l"/>
                <a:tab pos="2898775" algn="l"/>
                <a:tab pos="3813175" algn="l"/>
                <a:tab pos="4727575" algn="l"/>
                <a:tab pos="5641975" algn="l"/>
                <a:tab pos="6556375" algn="l"/>
                <a:tab pos="7470775" algn="l"/>
                <a:tab pos="8385175" algn="l"/>
                <a:tab pos="9299575" algn="l"/>
                <a:tab pos="1021397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1069975" algn="l"/>
                <a:tab pos="1984375" algn="l"/>
                <a:tab pos="2898775" algn="l"/>
                <a:tab pos="3813175" algn="l"/>
                <a:tab pos="4727575" algn="l"/>
                <a:tab pos="5641975" algn="l"/>
                <a:tab pos="6556375" algn="l"/>
                <a:tab pos="7470775" algn="l"/>
                <a:tab pos="8385175" algn="l"/>
                <a:tab pos="9299575" algn="l"/>
                <a:tab pos="1021397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1069975" algn="l"/>
                <a:tab pos="1984375" algn="l"/>
                <a:tab pos="2898775" algn="l"/>
                <a:tab pos="3813175" algn="l"/>
                <a:tab pos="4727575" algn="l"/>
                <a:tab pos="5641975" algn="l"/>
                <a:tab pos="6556375" algn="l"/>
                <a:tab pos="7470775" algn="l"/>
                <a:tab pos="8385175" algn="l"/>
                <a:tab pos="9299575" algn="l"/>
                <a:tab pos="1021397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1069975" algn="l"/>
                <a:tab pos="1984375" algn="l"/>
                <a:tab pos="2898775" algn="l"/>
                <a:tab pos="3813175" algn="l"/>
                <a:tab pos="4727575" algn="l"/>
                <a:tab pos="5641975" algn="l"/>
                <a:tab pos="6556375" algn="l"/>
                <a:tab pos="7470775" algn="l"/>
                <a:tab pos="8385175" algn="l"/>
                <a:tab pos="9299575" algn="l"/>
                <a:tab pos="1021397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69975" algn="l"/>
                <a:tab pos="1984375" algn="l"/>
                <a:tab pos="2898775" algn="l"/>
                <a:tab pos="3813175" algn="l"/>
                <a:tab pos="4727575" algn="l"/>
                <a:tab pos="5641975" algn="l"/>
                <a:tab pos="6556375" algn="l"/>
                <a:tab pos="7470775" algn="l"/>
                <a:tab pos="8385175" algn="l"/>
                <a:tab pos="9299575" algn="l"/>
                <a:tab pos="1021397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69975" algn="l"/>
                <a:tab pos="1984375" algn="l"/>
                <a:tab pos="2898775" algn="l"/>
                <a:tab pos="3813175" algn="l"/>
                <a:tab pos="4727575" algn="l"/>
                <a:tab pos="5641975" algn="l"/>
                <a:tab pos="6556375" algn="l"/>
                <a:tab pos="7470775" algn="l"/>
                <a:tab pos="8385175" algn="l"/>
                <a:tab pos="9299575" algn="l"/>
                <a:tab pos="1021397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69975" algn="l"/>
                <a:tab pos="1984375" algn="l"/>
                <a:tab pos="2898775" algn="l"/>
                <a:tab pos="3813175" algn="l"/>
                <a:tab pos="4727575" algn="l"/>
                <a:tab pos="5641975" algn="l"/>
                <a:tab pos="6556375" algn="l"/>
                <a:tab pos="7470775" algn="l"/>
                <a:tab pos="8385175" algn="l"/>
                <a:tab pos="9299575" algn="l"/>
                <a:tab pos="1021397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69975" algn="l"/>
                <a:tab pos="1984375" algn="l"/>
                <a:tab pos="2898775" algn="l"/>
                <a:tab pos="3813175" algn="l"/>
                <a:tab pos="4727575" algn="l"/>
                <a:tab pos="5641975" algn="l"/>
                <a:tab pos="6556375" algn="l"/>
                <a:tab pos="7470775" algn="l"/>
                <a:tab pos="8385175" algn="l"/>
                <a:tab pos="9299575" algn="l"/>
                <a:tab pos="10213975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pl-PL" sz="2600" b="1" i="1" dirty="0">
                <a:latin typeface="Times New Roman" pitchFamily="16" charset="0"/>
                <a:cs typeface="Times New Roman" pitchFamily="16" charset="0"/>
              </a:rPr>
              <a:t>„Analiza metod wykorzystywanych przez nauczycieli SP w </a:t>
            </a:r>
            <a:r>
              <a:rPr lang="pl-PL" sz="2600" b="1" i="1" dirty="0" err="1">
                <a:latin typeface="Times New Roman" pitchFamily="16" charset="0"/>
                <a:cs typeface="Times New Roman" pitchFamily="16" charset="0"/>
              </a:rPr>
              <a:t>Galwieciach</a:t>
            </a:r>
            <a:r>
              <a:rPr lang="pl-PL" sz="2600" b="1" i="1" dirty="0">
                <a:latin typeface="Times New Roman" pitchFamily="16" charset="0"/>
                <a:cs typeface="Times New Roman" pitchFamily="16" charset="0"/>
              </a:rPr>
              <a:t>”</a:t>
            </a:r>
          </a:p>
          <a:p>
            <a:pPr algn="ctr" hangingPunct="0">
              <a:lnSpc>
                <a:spcPct val="93000"/>
              </a:lnSpc>
              <a:buClr>
                <a:srgbClr val="0E594D"/>
              </a:buClr>
              <a:buSzPct val="45000"/>
              <a:buFont typeface="Wingdings" charset="2"/>
              <a:buNone/>
            </a:pPr>
            <a:endParaRPr lang="pl-PL" sz="2600" b="1" i="1" dirty="0">
              <a:latin typeface="Times New Roman" pitchFamily="16" charset="0"/>
              <a:cs typeface="Times New Roman" pitchFamily="16" charset="0"/>
            </a:endParaRPr>
          </a:p>
          <a:p>
            <a:pPr algn="ctr" hangingPunct="0">
              <a:lnSpc>
                <a:spcPct val="93000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pl-PL" sz="2600" b="1" i="1" dirty="0">
                <a:latin typeface="Times New Roman" pitchFamily="16" charset="0"/>
                <a:cs typeface="Times New Roman" pitchFamily="16" charset="0"/>
              </a:rPr>
              <a:t>Prezentacja „Przegląd najczęściej wykorzystywanych metod </a:t>
            </a:r>
            <a:br>
              <a:rPr lang="pl-PL" sz="2600" b="1" i="1" dirty="0">
                <a:latin typeface="Times New Roman" pitchFamily="16" charset="0"/>
                <a:cs typeface="Times New Roman" pitchFamily="16" charset="0"/>
              </a:rPr>
            </a:br>
            <a:r>
              <a:rPr lang="pl-PL" sz="2600" b="1" i="1" dirty="0">
                <a:latin typeface="Times New Roman" pitchFamily="16" charset="0"/>
                <a:cs typeface="Times New Roman" pitchFamily="16" charset="0"/>
              </a:rPr>
              <a:t>przez nauczycieli”</a:t>
            </a:r>
          </a:p>
          <a:p>
            <a:pPr algn="ctr" hangingPunct="0">
              <a:lnSpc>
                <a:spcPct val="93000"/>
              </a:lnSpc>
              <a:buClr>
                <a:srgbClr val="0E594D"/>
              </a:buClr>
              <a:buSzPct val="45000"/>
              <a:buFont typeface="Wingdings" charset="2"/>
              <a:buNone/>
            </a:pPr>
            <a:endParaRPr lang="pl-PL" sz="2600" b="1" i="1" dirty="0">
              <a:latin typeface="Times New Roman" pitchFamily="16" charset="0"/>
              <a:cs typeface="Times New Roman" pitchFamily="16" charset="0"/>
            </a:endParaRPr>
          </a:p>
          <a:p>
            <a:pPr algn="ctr" hangingPunct="0">
              <a:lnSpc>
                <a:spcPct val="93000"/>
              </a:lnSpc>
              <a:buClr>
                <a:srgbClr val="0E594D"/>
              </a:buClr>
              <a:buSzPct val="45000"/>
              <a:buFont typeface="Wingdings" charset="2"/>
              <a:buChar char=""/>
            </a:pPr>
            <a:r>
              <a:rPr lang="pl-PL" sz="2600" b="1" i="1" dirty="0">
                <a:latin typeface="Times New Roman" pitchFamily="16" charset="0"/>
                <a:cs typeface="Times New Roman" pitchFamily="16" charset="0"/>
              </a:rPr>
              <a:t>„Katalog Metod Aktywizujących”</a:t>
            </a:r>
          </a:p>
          <a:p>
            <a:pPr algn="ctr">
              <a:spcBef>
                <a:spcPts val="650"/>
              </a:spcBef>
              <a:buClr>
                <a:srgbClr val="31B6FD"/>
              </a:buClr>
              <a:buFont typeface="Symbol" pitchFamily="16" charset="2"/>
              <a:buNone/>
            </a:pPr>
            <a:endParaRPr lang="pl-PL" sz="2600" b="1" i="1" dirty="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sz="4000" b="1">
                <a:solidFill>
                  <a:srgbClr val="FFFFFF"/>
                </a:solidFill>
                <a:latin typeface="Arial" charset="0"/>
                <a:cs typeface="Arial Unicode MS" pitchFamily="32" charset="0"/>
              </a:rPr>
              <a:t>W ramach </a:t>
            </a:r>
            <a:r>
              <a:rPr lang="pl-PL" sz="4000" b="1" i="1">
                <a:solidFill>
                  <a:srgbClr val="FFFFFF"/>
                </a:solidFill>
                <a:latin typeface="Arial" charset="0"/>
                <a:cs typeface="Arial Unicode MS" pitchFamily="32" charset="0"/>
              </a:rPr>
              <a:t>Dobrych Praktyk </a:t>
            </a:r>
            <a:br>
              <a:rPr lang="pl-PL" sz="4000" b="1" i="1">
                <a:solidFill>
                  <a:srgbClr val="FFFFFF"/>
                </a:solidFill>
                <a:latin typeface="Arial" charset="0"/>
                <a:cs typeface="Arial Unicode MS" pitchFamily="32" charset="0"/>
              </a:rPr>
            </a:br>
            <a:r>
              <a:rPr lang="pl-PL" sz="4000" b="1">
                <a:solidFill>
                  <a:srgbClr val="FFFFFF"/>
                </a:solidFill>
                <a:latin typeface="Arial" charset="0"/>
                <a:cs typeface="Arial Unicode MS" pitchFamily="32" charset="0"/>
              </a:rPr>
              <a:t>zostały opracowane: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457200" y="273050"/>
            <a:ext cx="822960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229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b="1">
                <a:latin typeface="Times New Roman" pitchFamily="16" charset="0"/>
                <a:cs typeface="Times New Roman" pitchFamily="16" charset="0"/>
              </a:rPr>
              <a:t>Metoda integracyjna                   Metoda tworzenia i definiowania pojęć</a:t>
            </a:r>
            <a:br>
              <a:rPr lang="pl-PL" b="1">
                <a:latin typeface="Times New Roman" pitchFamily="16" charset="0"/>
                <a:cs typeface="Times New Roman" pitchFamily="16" charset="0"/>
              </a:rPr>
            </a:br>
            <a:r>
              <a:rPr lang="pl-PL" b="1">
                <a:latin typeface="Times New Roman" pitchFamily="16" charset="0"/>
                <a:cs typeface="Times New Roman" pitchFamily="16" charset="0"/>
              </a:rPr>
              <a:t/>
            </a:r>
            <a:br>
              <a:rPr lang="pl-PL" b="1">
                <a:latin typeface="Times New Roman" pitchFamily="16" charset="0"/>
                <a:cs typeface="Times New Roman" pitchFamily="16" charset="0"/>
              </a:rPr>
            </a:br>
            <a:r>
              <a:rPr lang="pl-PL" b="1">
                <a:latin typeface="Times New Roman" pitchFamily="16" charset="0"/>
                <a:cs typeface="Times New Roman" pitchFamily="16" charset="0"/>
              </a:rPr>
              <a:t>                                                                                                  Metoda</a:t>
            </a:r>
            <a:br>
              <a:rPr lang="pl-PL" b="1">
                <a:latin typeface="Times New Roman" pitchFamily="16" charset="0"/>
                <a:cs typeface="Times New Roman" pitchFamily="16" charset="0"/>
              </a:rPr>
            </a:br>
            <a:r>
              <a:rPr lang="pl-PL" b="1">
                <a:latin typeface="Times New Roman" pitchFamily="16" charset="0"/>
                <a:cs typeface="Times New Roman" pitchFamily="16" charset="0"/>
              </a:rPr>
              <a:t>                                                                                                      diagnostyczna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pl-PL" sz="2800" b="1">
                <a:latin typeface="Times New Roman" pitchFamily="16" charset="0"/>
                <a:cs typeface="Times New Roman" pitchFamily="16" charset="0"/>
              </a:rPr>
              <a:t>Przegląd najczęściej </a:t>
            </a:r>
          </a:p>
          <a:p>
            <a:pPr eaLnBrk="0">
              <a:spcBef>
                <a:spcPts val="500"/>
              </a:spcBef>
              <a:buClrTx/>
              <a:buFontTx/>
              <a:buNone/>
            </a:pPr>
            <a:r>
              <a:rPr lang="pl-PL" sz="2000" b="1">
                <a:latin typeface="Times New Roman" pitchFamily="16" charset="0"/>
                <a:cs typeface="Times New Roman" pitchFamily="16" charset="0"/>
              </a:rPr>
              <a:t>Metoda </a:t>
            </a:r>
          </a:p>
          <a:p>
            <a:pPr eaLnBrk="0">
              <a:spcBef>
                <a:spcPts val="500"/>
              </a:spcBef>
              <a:buClrTx/>
              <a:buFontTx/>
              <a:buNone/>
            </a:pPr>
            <a:r>
              <a:rPr lang="pl-PL" sz="2000" b="1">
                <a:latin typeface="Times New Roman" pitchFamily="16" charset="0"/>
                <a:cs typeface="Times New Roman" pitchFamily="16" charset="0"/>
              </a:rPr>
              <a:t>hierarchizacji</a:t>
            </a:r>
          </a:p>
          <a:p>
            <a:pPr eaLnBrk="0">
              <a:spcBef>
                <a:spcPts val="500"/>
              </a:spcBef>
              <a:buClrTx/>
              <a:buFontTx/>
              <a:buNone/>
            </a:pPr>
            <a:endParaRPr lang="pl-PL" sz="2000" b="1">
              <a:latin typeface="Times New Roman" pitchFamily="16" charset="0"/>
              <a:cs typeface="Times New Roman" pitchFamily="16" charset="0"/>
            </a:endParaRPr>
          </a:p>
          <a:p>
            <a:pPr eaLnBrk="0">
              <a:spcBef>
                <a:spcPts val="500"/>
              </a:spcBef>
              <a:buClrTx/>
              <a:buFontTx/>
              <a:buNone/>
            </a:pPr>
            <a:endParaRPr lang="pl-PL" sz="2000" b="1">
              <a:latin typeface="Times New Roman" pitchFamily="16" charset="0"/>
              <a:cs typeface="Times New Roman" pitchFamily="16" charset="0"/>
            </a:endParaRPr>
          </a:p>
          <a:p>
            <a:pPr eaLnBrk="0">
              <a:spcBef>
                <a:spcPts val="500"/>
              </a:spcBef>
              <a:buClrTx/>
              <a:buFontTx/>
              <a:buNone/>
            </a:pPr>
            <a:r>
              <a:rPr lang="pl-PL" sz="2000" b="1">
                <a:latin typeface="Times New Roman" pitchFamily="16" charset="0"/>
                <a:cs typeface="Times New Roman" pitchFamily="16" charset="0"/>
              </a:rPr>
              <a:t>Metoda                                                                                              Metoda</a:t>
            </a:r>
          </a:p>
          <a:p>
            <a:pPr eaLnBrk="0">
              <a:spcBef>
                <a:spcPts val="500"/>
              </a:spcBef>
              <a:buClrTx/>
              <a:buFontTx/>
              <a:buNone/>
            </a:pPr>
            <a:r>
              <a:rPr lang="pl-PL" sz="2000" b="1">
                <a:latin typeface="Times New Roman" pitchFamily="16" charset="0"/>
                <a:cs typeface="Times New Roman" pitchFamily="16" charset="0"/>
              </a:rPr>
              <a:t>dyskusyjna                                                                                    ewaluacyjna</a:t>
            </a:r>
          </a:p>
          <a:p>
            <a:pPr eaLnBrk="0">
              <a:spcBef>
                <a:spcPts val="500"/>
              </a:spcBef>
              <a:buClrTx/>
              <a:buFontTx/>
              <a:buNone/>
            </a:pPr>
            <a:r>
              <a:rPr lang="pl-PL" sz="2000" b="1">
                <a:latin typeface="Times New Roman" pitchFamily="16" charset="0"/>
                <a:cs typeface="Times New Roman" pitchFamily="16" charset="0"/>
              </a:rPr>
              <a:t>                                          </a:t>
            </a:r>
          </a:p>
          <a:p>
            <a:pPr eaLnBrk="0">
              <a:spcBef>
                <a:spcPts val="500"/>
              </a:spcBef>
              <a:buClrTx/>
              <a:buFontTx/>
              <a:buNone/>
            </a:pPr>
            <a:r>
              <a:rPr lang="pl-PL" sz="2000" b="1">
                <a:latin typeface="Times New Roman" pitchFamily="16" charset="0"/>
                <a:cs typeface="Times New Roman" pitchFamily="16" charset="0"/>
              </a:rPr>
              <a:t>                                              Metoda twórczego rozwiązywania problemów</a:t>
            </a:r>
          </a:p>
          <a:p>
            <a:pPr eaLnBrk="0">
              <a:spcBef>
                <a:spcPts val="500"/>
              </a:spcBef>
              <a:buClrTx/>
              <a:buFontTx/>
              <a:buNone/>
            </a:pPr>
            <a:endParaRPr lang="pl-PL" sz="2000" b="1">
              <a:latin typeface="Times New Roman" pitchFamily="16" charset="0"/>
              <a:cs typeface="Times New Roman" pitchFamily="16" charset="0"/>
            </a:endParaRPr>
          </a:p>
          <a:p>
            <a:pPr eaLnBrk="0">
              <a:spcBef>
                <a:spcPts val="500"/>
              </a:spcBef>
              <a:buClrTx/>
              <a:buFontTx/>
              <a:buNone/>
            </a:pPr>
            <a:r>
              <a:rPr lang="pl-PL" sz="2000" b="1">
                <a:latin typeface="Times New Roman" pitchFamily="16" charset="0"/>
                <a:cs typeface="Times New Roman" pitchFamily="16" charset="0"/>
              </a:rPr>
              <a:t>Metoda przyspieszonego uczenia się</a:t>
            </a:r>
          </a:p>
          <a:p>
            <a:pPr eaLnBrk="0">
              <a:spcBef>
                <a:spcPts val="500"/>
              </a:spcBef>
              <a:buClrTx/>
              <a:buFontTx/>
              <a:buNone/>
            </a:pPr>
            <a:endParaRPr lang="pl-PL" sz="2000" b="1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411413" y="1484313"/>
            <a:ext cx="4537075" cy="1944687"/>
          </a:xfrm>
          <a:prstGeom prst="rect">
            <a:avLst/>
          </a:prstGeom>
          <a:gradFill rotWithShape="0">
            <a:gsLst>
              <a:gs pos="0">
                <a:srgbClr val="E4F9FF"/>
              </a:gs>
              <a:gs pos="100000">
                <a:srgbClr val="9EEAFF"/>
              </a:gs>
            </a:gsLst>
            <a:lin ang="5400000" scaled="1"/>
          </a:gradFill>
          <a:ln w="9360" cap="sq">
            <a:solidFill>
              <a:srgbClr val="46AAC5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Przegląd najczęściej        wykorzystywanych metod </a:t>
            </a:r>
            <a:br>
              <a:rPr lang="pl-PL" sz="3200" b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</a:br>
            <a:r>
              <a:rPr lang="pl-PL" sz="3200" b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przez nauczycieli</a:t>
            </a:r>
          </a:p>
        </p:txBody>
      </p:sp>
      <p:cxnSp>
        <p:nvCxnSpPr>
          <p:cNvPr id="16388" name="AutoShape 4"/>
          <p:cNvCxnSpPr>
            <a:cxnSpLocks noChangeShapeType="1"/>
          </p:cNvCxnSpPr>
          <p:nvPr/>
        </p:nvCxnSpPr>
        <p:spPr bwMode="auto">
          <a:xfrm flipV="1">
            <a:off x="4711700" y="620713"/>
            <a:ext cx="365125" cy="72072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89" name="AutoShape 5"/>
          <p:cNvCxnSpPr>
            <a:cxnSpLocks noChangeShapeType="1"/>
          </p:cNvCxnSpPr>
          <p:nvPr/>
        </p:nvCxnSpPr>
        <p:spPr bwMode="auto">
          <a:xfrm flipH="1" flipV="1">
            <a:off x="1835150" y="620713"/>
            <a:ext cx="865188" cy="72072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90" name="AutoShape 6"/>
          <p:cNvCxnSpPr>
            <a:cxnSpLocks noChangeShapeType="1"/>
          </p:cNvCxnSpPr>
          <p:nvPr/>
        </p:nvCxnSpPr>
        <p:spPr bwMode="auto">
          <a:xfrm flipH="1">
            <a:off x="1547813" y="2276475"/>
            <a:ext cx="720725" cy="1588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91" name="AutoShape 7"/>
          <p:cNvCxnSpPr>
            <a:cxnSpLocks noChangeShapeType="1"/>
          </p:cNvCxnSpPr>
          <p:nvPr/>
        </p:nvCxnSpPr>
        <p:spPr bwMode="auto">
          <a:xfrm flipH="1">
            <a:off x="1547813" y="3429000"/>
            <a:ext cx="720725" cy="431800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92" name="AutoShape 8"/>
          <p:cNvCxnSpPr>
            <a:cxnSpLocks noChangeShapeType="1"/>
          </p:cNvCxnSpPr>
          <p:nvPr/>
        </p:nvCxnSpPr>
        <p:spPr bwMode="auto">
          <a:xfrm flipH="1">
            <a:off x="2268538" y="3644900"/>
            <a:ext cx="647700" cy="1439863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93" name="AutoShape 9"/>
          <p:cNvCxnSpPr>
            <a:cxnSpLocks noChangeShapeType="1"/>
          </p:cNvCxnSpPr>
          <p:nvPr/>
        </p:nvCxnSpPr>
        <p:spPr bwMode="auto">
          <a:xfrm>
            <a:off x="4679950" y="3644900"/>
            <a:ext cx="31750" cy="1008063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94" name="AutoShape 10"/>
          <p:cNvCxnSpPr>
            <a:cxnSpLocks noChangeShapeType="1"/>
          </p:cNvCxnSpPr>
          <p:nvPr/>
        </p:nvCxnSpPr>
        <p:spPr bwMode="auto">
          <a:xfrm>
            <a:off x="6732588" y="3500438"/>
            <a:ext cx="431800" cy="288925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95" name="AutoShape 11"/>
          <p:cNvCxnSpPr>
            <a:cxnSpLocks noChangeShapeType="1"/>
          </p:cNvCxnSpPr>
          <p:nvPr/>
        </p:nvCxnSpPr>
        <p:spPr bwMode="auto">
          <a:xfrm flipV="1">
            <a:off x="7019925" y="1557338"/>
            <a:ext cx="577850" cy="719137"/>
          </a:xfrm>
          <a:prstGeom prst="straightConnector1">
            <a:avLst/>
          </a:prstGeom>
          <a:noFill/>
          <a:ln w="9360" cap="sq">
            <a:solidFill>
              <a:srgbClr val="4A7EBB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/>
            </a:r>
            <a:br>
              <a:rPr lang="pl-PL" sz="4400"/>
            </a:br>
            <a:r>
              <a:rPr lang="pl-PL" sz="4400"/>
              <a:t>     Metoda integracyjna</a:t>
            </a:r>
            <a:br>
              <a:rPr lang="pl-PL" sz="4400"/>
            </a:br>
            <a:r>
              <a:rPr lang="pl-PL" sz="4400"/>
              <a:t>    </a:t>
            </a:r>
            <a:r>
              <a:rPr lang="pl-PL" sz="4400" b="1">
                <a:latin typeface="Times New Roman" pitchFamily="16" charset="0"/>
                <a:cs typeface="Times New Roman" pitchFamily="16" charset="0"/>
              </a:rPr>
              <a:t>PAJĘCZYNKA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755650" y="1889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itchFamily="32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pl-PL" sz="3600" b="1">
                <a:latin typeface="Times New Roman" pitchFamily="16" charset="0"/>
                <a:cs typeface="Times New Roman" pitchFamily="16" charset="0"/>
              </a:rPr>
              <a:t>PAJĘCZYNKA</a:t>
            </a:r>
            <a:r>
              <a:rPr lang="pl-PL" sz="4000" b="1">
                <a:latin typeface="Times New Roman" pitchFamily="16" charset="0"/>
                <a:cs typeface="Times New Roman" pitchFamily="16" charset="0"/>
              </a:rPr>
              <a:t/>
            </a:r>
            <a:br>
              <a:rPr lang="pl-PL" sz="4000" b="1">
                <a:latin typeface="Times New Roman" pitchFamily="16" charset="0"/>
                <a:cs typeface="Times New Roman" pitchFamily="16" charset="0"/>
              </a:rPr>
            </a:br>
            <a:endParaRPr lang="pl-PL" sz="4000" b="1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0"/>
            <a:ext cx="650557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2901950"/>
            <a:ext cx="5364163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Microsoft YaHei"/>
        <a:cs typeface=""/>
      </a:majorFont>
      <a:minorFont>
        <a:latin typeface="Times New Roman"/>
        <a:ea typeface=""/>
        <a:cs typeface="Times New Roma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ndara"/>
        <a:ea typeface="Microsoft YaHei"/>
        <a:cs typeface=""/>
      </a:majorFont>
      <a:minorFont>
        <a:latin typeface="Times New Roman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ndara"/>
        <a:ea typeface="Microsoft YaHei"/>
        <a:cs typeface=""/>
      </a:majorFont>
      <a:minorFont>
        <a:latin typeface="Candara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ndara"/>
        <a:ea typeface="Microsoft YaHei"/>
        <a:cs typeface=""/>
      </a:majorFont>
      <a:minorFont>
        <a:latin typeface="Candara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ndara"/>
        <a:ea typeface="Microsoft YaHei"/>
        <a:cs typeface=""/>
      </a:majorFont>
      <a:minorFont>
        <a:latin typeface="Candara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ndara"/>
        <a:ea typeface="Microsoft YaHei"/>
        <a:cs typeface=""/>
      </a:majorFont>
      <a:minorFont>
        <a:latin typeface="Candara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ndara"/>
        <a:ea typeface="Microsoft YaHei"/>
        <a:cs typeface=""/>
      </a:majorFont>
      <a:minorFont>
        <a:latin typeface="Candara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ndara"/>
        <a:ea typeface="Microsoft YaHei"/>
        <a:cs typeface=""/>
      </a:majorFont>
      <a:minorFont>
        <a:latin typeface="Candara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ea typeface="Microsoft YaHei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265</Words>
  <Application>Microsoft Office PowerPoint</Application>
  <PresentationFormat>Pokaz na ekranie (4:3)</PresentationFormat>
  <Paragraphs>91</Paragraphs>
  <Slides>22</Slides>
  <Notes>22</Notes>
  <HiddenSlides>0</HiddenSlides>
  <MMClips>0</MMClips>
  <ScaleCrop>false</ScaleCrop>
  <HeadingPairs>
    <vt:vector size="4" baseType="variant">
      <vt:variant>
        <vt:lpstr>Motyw</vt:lpstr>
      </vt:variant>
      <vt:variant>
        <vt:i4>8</vt:i4>
      </vt:variant>
      <vt:variant>
        <vt:lpstr>Tytuły slajdów</vt:lpstr>
      </vt:variant>
      <vt:variant>
        <vt:i4>22</vt:i4>
      </vt:variant>
    </vt:vector>
  </HeadingPairs>
  <TitlesOfParts>
    <vt:vector size="30" baseType="lpstr"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Gosia</dc:creator>
  <cp:lastModifiedBy>Gosia</cp:lastModifiedBy>
  <cp:revision>33</cp:revision>
  <cp:lastPrinted>1601-01-01T00:00:00Z</cp:lastPrinted>
  <dcterms:created xsi:type="dcterms:W3CDTF">2015-08-17T15:42:21Z</dcterms:created>
  <dcterms:modified xsi:type="dcterms:W3CDTF">2015-08-19T05:58:14Z</dcterms:modified>
</cp:coreProperties>
</file>