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40" r:id="rId2"/>
    <p:sldId id="583" r:id="rId3"/>
    <p:sldId id="584" r:id="rId4"/>
    <p:sldId id="470" r:id="rId5"/>
    <p:sldId id="560" r:id="rId6"/>
    <p:sldId id="577" r:id="rId7"/>
    <p:sldId id="578" r:id="rId8"/>
    <p:sldId id="579" r:id="rId9"/>
    <p:sldId id="561" r:id="rId10"/>
    <p:sldId id="580" r:id="rId11"/>
    <p:sldId id="581" r:id="rId12"/>
    <p:sldId id="586" r:id="rId13"/>
    <p:sldId id="585" r:id="rId14"/>
    <p:sldId id="564" r:id="rId15"/>
    <p:sldId id="563" r:id="rId16"/>
    <p:sldId id="562" r:id="rId17"/>
    <p:sldId id="572" r:id="rId18"/>
    <p:sldId id="567" r:id="rId19"/>
    <p:sldId id="568" r:id="rId20"/>
    <p:sldId id="565" r:id="rId21"/>
    <p:sldId id="569" r:id="rId22"/>
    <p:sldId id="587" r:id="rId23"/>
    <p:sldId id="570" r:id="rId24"/>
    <p:sldId id="588" r:id="rId25"/>
    <p:sldId id="573" r:id="rId26"/>
    <p:sldId id="574" r:id="rId27"/>
    <p:sldId id="575" r:id="rId28"/>
    <p:sldId id="576" r:id="rId29"/>
  </p:sldIdLst>
  <p:sldSz cx="9144000" cy="6858000" type="screen4x3"/>
  <p:notesSz cx="6662738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00CC"/>
    <a:srgbClr val="006600"/>
    <a:srgbClr val="990033"/>
    <a:srgbClr val="33CCCC"/>
    <a:srgbClr val="292929"/>
    <a:srgbClr val="77777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4" autoAdjust="0"/>
    <p:restoredTop sz="98080" autoAdjust="0"/>
  </p:normalViewPr>
  <p:slideViewPr>
    <p:cSldViewPr>
      <p:cViewPr>
        <p:scale>
          <a:sx n="70" d="100"/>
          <a:sy n="70" d="100"/>
        </p:scale>
        <p:origin x="-43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634" y="-96"/>
      </p:cViewPr>
      <p:guideLst>
        <p:guide orient="horz" pos="3126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948A8-4337-48C3-90C4-C6482B87D49D}" type="doc">
      <dgm:prSet loTypeId="urn:microsoft.com/office/officeart/2005/8/layout/balance1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pl-PL"/>
        </a:p>
      </dgm:t>
    </dgm:pt>
    <dgm:pt modelId="{12796DF4-93A0-4E3A-9CA1-1BFCD47D9F28}">
      <dgm:prSet phldrT="[Tekst]"/>
      <dgm:spPr/>
      <dgm:t>
        <a:bodyPr/>
        <a:lstStyle/>
        <a:p>
          <a:r>
            <a:rPr lang="pl-PL"/>
            <a:t>wynik diagnozy</a:t>
          </a:r>
        </a:p>
      </dgm:t>
    </dgm:pt>
    <dgm:pt modelId="{724BB71B-B4AF-475F-AC07-49650DE9DFFD}" type="parTrans" cxnId="{11BC07BA-4923-457F-9A4E-09A710D14A20}">
      <dgm:prSet/>
      <dgm:spPr/>
      <dgm:t>
        <a:bodyPr/>
        <a:lstStyle/>
        <a:p>
          <a:endParaRPr lang="pl-PL"/>
        </a:p>
      </dgm:t>
    </dgm:pt>
    <dgm:pt modelId="{66941EA7-FEF1-4500-AE9C-87CB2F34B80D}" type="sibTrans" cxnId="{11BC07BA-4923-457F-9A4E-09A710D14A20}">
      <dgm:prSet/>
      <dgm:spPr/>
      <dgm:t>
        <a:bodyPr/>
        <a:lstStyle/>
        <a:p>
          <a:endParaRPr lang="pl-PL"/>
        </a:p>
      </dgm:t>
    </dgm:pt>
    <dgm:pt modelId="{A7EB2BFD-9FE4-47E0-A479-0C04BB0F68FD}">
      <dgm:prSet phldrT="[Tekst]"/>
      <dgm:spPr/>
      <dgm:t>
        <a:bodyPr/>
        <a:lstStyle/>
        <a:p>
          <a:r>
            <a:rPr lang="pl-PL"/>
            <a:t>typy zadań, przedmioty</a:t>
          </a:r>
        </a:p>
      </dgm:t>
    </dgm:pt>
    <dgm:pt modelId="{8F17DE29-4807-4BB7-AF7B-143E294EE90C}" type="parTrans" cxnId="{C62E444B-22E6-4787-9995-6491F4922D07}">
      <dgm:prSet/>
      <dgm:spPr/>
      <dgm:t>
        <a:bodyPr/>
        <a:lstStyle/>
        <a:p>
          <a:endParaRPr lang="pl-PL"/>
        </a:p>
      </dgm:t>
    </dgm:pt>
    <dgm:pt modelId="{1FA1845C-5776-461C-8F1E-FDE1ECB26251}" type="sibTrans" cxnId="{C62E444B-22E6-4787-9995-6491F4922D07}">
      <dgm:prSet/>
      <dgm:spPr/>
      <dgm:t>
        <a:bodyPr/>
        <a:lstStyle/>
        <a:p>
          <a:endParaRPr lang="pl-PL"/>
        </a:p>
      </dgm:t>
    </dgm:pt>
    <dgm:pt modelId="{0A372DBC-7B83-43DC-8CBB-CA076AEB9686}">
      <dgm:prSet phldrT="[Tekst]"/>
      <dgm:spPr/>
      <dgm:t>
        <a:bodyPr/>
        <a:lstStyle/>
        <a:p>
          <a:r>
            <a:rPr lang="pl-PL"/>
            <a:t>wymagania ogólne i</a:t>
          </a:r>
          <a:r>
            <a:rPr lang="pl-PL">
              <a:latin typeface="Calibri"/>
              <a:cs typeface="Calibri"/>
            </a:rPr>
            <a:t> </a:t>
          </a:r>
          <a:r>
            <a:rPr lang="pl-PL"/>
            <a:t>szczegółowe</a:t>
          </a:r>
        </a:p>
      </dgm:t>
    </dgm:pt>
    <dgm:pt modelId="{DEC61E28-C462-4EAD-A29B-48A4E9FEA4C6}" type="parTrans" cxnId="{E172F0B6-6A51-41D1-B5F6-F5082ACB2465}">
      <dgm:prSet/>
      <dgm:spPr/>
      <dgm:t>
        <a:bodyPr/>
        <a:lstStyle/>
        <a:p>
          <a:endParaRPr lang="pl-PL"/>
        </a:p>
      </dgm:t>
    </dgm:pt>
    <dgm:pt modelId="{9A929AF7-3C61-4B41-8B46-9FAE3C62F63E}" type="sibTrans" cxnId="{E172F0B6-6A51-41D1-B5F6-F5082ACB2465}">
      <dgm:prSet/>
      <dgm:spPr/>
      <dgm:t>
        <a:bodyPr/>
        <a:lstStyle/>
        <a:p>
          <a:endParaRPr lang="pl-PL"/>
        </a:p>
      </dgm:t>
    </dgm:pt>
    <dgm:pt modelId="{0ED43652-5580-4AAE-A654-71EF4C71C973}">
      <dgm:prSet phldrT="[Tekst]"/>
      <dgm:spPr/>
      <dgm:t>
        <a:bodyPr/>
        <a:lstStyle/>
        <a:p>
          <a:r>
            <a:rPr lang="pl-PL"/>
            <a:t>typowy wynik klasówki</a:t>
          </a:r>
        </a:p>
      </dgm:t>
    </dgm:pt>
    <dgm:pt modelId="{4D15671D-6FBF-43AC-BC3D-154236709C2B}" type="parTrans" cxnId="{0C6F7658-39FA-4D67-8739-70C370743DFE}">
      <dgm:prSet/>
      <dgm:spPr/>
      <dgm:t>
        <a:bodyPr/>
        <a:lstStyle/>
        <a:p>
          <a:endParaRPr lang="pl-PL"/>
        </a:p>
      </dgm:t>
    </dgm:pt>
    <dgm:pt modelId="{541F272D-7DE6-4AF4-A400-7B6800048984}" type="sibTrans" cxnId="{0C6F7658-39FA-4D67-8739-70C370743DFE}">
      <dgm:prSet/>
      <dgm:spPr/>
      <dgm:t>
        <a:bodyPr/>
        <a:lstStyle/>
        <a:p>
          <a:endParaRPr lang="pl-PL"/>
        </a:p>
      </dgm:t>
    </dgm:pt>
    <dgm:pt modelId="{A3DE66AC-E8F5-4F7A-ABF3-4B92D6A038C0}">
      <dgm:prSet phldrT="[Tekst]"/>
      <dgm:spPr/>
      <dgm:t>
        <a:bodyPr/>
        <a:lstStyle/>
        <a:p>
          <a:r>
            <a:rPr lang="pl-PL"/>
            <a:t>zadania</a:t>
          </a:r>
        </a:p>
      </dgm:t>
    </dgm:pt>
    <dgm:pt modelId="{1CFD8D74-2A78-40FF-84FB-96DBDB104E25}" type="parTrans" cxnId="{CF0CFC4C-F4F6-422C-8B46-269F385C7679}">
      <dgm:prSet/>
      <dgm:spPr/>
      <dgm:t>
        <a:bodyPr/>
        <a:lstStyle/>
        <a:p>
          <a:endParaRPr lang="pl-PL"/>
        </a:p>
      </dgm:t>
    </dgm:pt>
    <dgm:pt modelId="{E09FA7DF-7911-41A7-9F0D-1BAD83DAAAAC}" type="sibTrans" cxnId="{CF0CFC4C-F4F6-422C-8B46-269F385C7679}">
      <dgm:prSet/>
      <dgm:spPr/>
      <dgm:t>
        <a:bodyPr/>
        <a:lstStyle/>
        <a:p>
          <a:endParaRPr lang="pl-PL"/>
        </a:p>
      </dgm:t>
    </dgm:pt>
    <dgm:pt modelId="{32B01DC7-E487-4811-B52B-DCA852FE7FDA}">
      <dgm:prSet phldrT="[Tekst]"/>
      <dgm:spPr/>
      <dgm:t>
        <a:bodyPr/>
        <a:lstStyle/>
        <a:p>
          <a:r>
            <a:rPr lang="pl-PL"/>
            <a:t>test</a:t>
          </a:r>
        </a:p>
      </dgm:t>
    </dgm:pt>
    <dgm:pt modelId="{93991525-2641-484D-BA4E-94C786D5B363}" type="parTrans" cxnId="{6E72AC8E-192C-4B6D-AD5B-A04BC92AA00F}">
      <dgm:prSet/>
      <dgm:spPr/>
      <dgm:t>
        <a:bodyPr/>
        <a:lstStyle/>
        <a:p>
          <a:endParaRPr lang="pl-PL"/>
        </a:p>
      </dgm:t>
    </dgm:pt>
    <dgm:pt modelId="{56DF6659-86A0-4940-B040-7C078D49E513}" type="sibTrans" cxnId="{6E72AC8E-192C-4B6D-AD5B-A04BC92AA00F}">
      <dgm:prSet/>
      <dgm:spPr/>
      <dgm:t>
        <a:bodyPr/>
        <a:lstStyle/>
        <a:p>
          <a:endParaRPr lang="pl-PL"/>
        </a:p>
      </dgm:t>
    </dgm:pt>
    <dgm:pt modelId="{9B46B42A-36EF-4972-A753-4D5BB4F21021}">
      <dgm:prSet/>
      <dgm:spPr/>
      <dgm:t>
        <a:bodyPr/>
        <a:lstStyle/>
        <a:p>
          <a:r>
            <a:rPr lang="pl-PL" dirty="0"/>
            <a:t>test</a:t>
          </a:r>
        </a:p>
      </dgm:t>
    </dgm:pt>
    <dgm:pt modelId="{A3F424F9-2A04-4345-8E61-95BBDAF13799}" type="parTrans" cxnId="{F07ED04E-2599-47A2-A412-9D7C112CEBE3}">
      <dgm:prSet/>
      <dgm:spPr/>
      <dgm:t>
        <a:bodyPr/>
        <a:lstStyle/>
        <a:p>
          <a:endParaRPr lang="pl-PL"/>
        </a:p>
      </dgm:t>
    </dgm:pt>
    <dgm:pt modelId="{85019C96-1367-448C-B709-D9274266D2C2}" type="sibTrans" cxnId="{F07ED04E-2599-47A2-A412-9D7C112CEBE3}">
      <dgm:prSet/>
      <dgm:spPr/>
      <dgm:t>
        <a:bodyPr/>
        <a:lstStyle/>
        <a:p>
          <a:endParaRPr lang="pl-PL"/>
        </a:p>
      </dgm:t>
    </dgm:pt>
    <dgm:pt modelId="{E01FFBCD-A363-4A77-AC62-FE46EA6BF713}" type="pres">
      <dgm:prSet presAssocID="{537948A8-4337-48C3-90C4-C6482B87D49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EFF8EFD-C697-4253-8208-09CB6D2B2E65}" type="pres">
      <dgm:prSet presAssocID="{537948A8-4337-48C3-90C4-C6482B87D49D}" presName="dummyMaxCanvas" presStyleCnt="0"/>
      <dgm:spPr/>
      <dgm:t>
        <a:bodyPr/>
        <a:lstStyle/>
        <a:p>
          <a:endParaRPr lang="pl-PL"/>
        </a:p>
      </dgm:t>
    </dgm:pt>
    <dgm:pt modelId="{E0BC6159-C458-4C0E-8216-66019D90B2CE}" type="pres">
      <dgm:prSet presAssocID="{537948A8-4337-48C3-90C4-C6482B87D49D}" presName="parentComposite" presStyleCnt="0"/>
      <dgm:spPr/>
      <dgm:t>
        <a:bodyPr/>
        <a:lstStyle/>
        <a:p>
          <a:endParaRPr lang="pl-PL"/>
        </a:p>
      </dgm:t>
    </dgm:pt>
    <dgm:pt modelId="{F73DD4DD-0D46-464E-87E3-F53465436FCD}" type="pres">
      <dgm:prSet presAssocID="{537948A8-4337-48C3-90C4-C6482B87D49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4BC74F8A-30DB-4F93-BFFD-97255D03ECE5}" type="pres">
      <dgm:prSet presAssocID="{537948A8-4337-48C3-90C4-C6482B87D49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F71B7EF6-52C7-4A24-ABCB-9413E6747DFE}" type="pres">
      <dgm:prSet presAssocID="{537948A8-4337-48C3-90C4-C6482B87D49D}" presName="childrenComposite" presStyleCnt="0"/>
      <dgm:spPr/>
      <dgm:t>
        <a:bodyPr/>
        <a:lstStyle/>
        <a:p>
          <a:endParaRPr lang="pl-PL"/>
        </a:p>
      </dgm:t>
    </dgm:pt>
    <dgm:pt modelId="{51F66A45-1B21-4693-AF27-2656F3D45BFE}" type="pres">
      <dgm:prSet presAssocID="{537948A8-4337-48C3-90C4-C6482B87D49D}" presName="dummyMaxCanvas_ChildArea" presStyleCnt="0"/>
      <dgm:spPr/>
      <dgm:t>
        <a:bodyPr/>
        <a:lstStyle/>
        <a:p>
          <a:endParaRPr lang="pl-PL"/>
        </a:p>
      </dgm:t>
    </dgm:pt>
    <dgm:pt modelId="{55E34420-8AC9-4666-AC9B-73154618471A}" type="pres">
      <dgm:prSet presAssocID="{537948A8-4337-48C3-90C4-C6482B87D49D}" presName="fulcrum" presStyleLbl="alignAccFollowNode1" presStyleIdx="2" presStyleCnt="4"/>
      <dgm:spPr/>
      <dgm:t>
        <a:bodyPr/>
        <a:lstStyle/>
        <a:p>
          <a:endParaRPr lang="pl-PL"/>
        </a:p>
      </dgm:t>
    </dgm:pt>
    <dgm:pt modelId="{0B1563B7-45E9-4F8C-ADD6-8BE6D77F6702}" type="pres">
      <dgm:prSet presAssocID="{537948A8-4337-48C3-90C4-C6482B87D49D}" presName="balance_41" presStyleLbl="alignAccFollowNode1" presStyleIdx="3" presStyleCnt="4">
        <dgm:presLayoutVars>
          <dgm:bulletEnabled val="1"/>
        </dgm:presLayoutVars>
      </dgm:prSet>
      <dgm:spPr/>
    </dgm:pt>
    <dgm:pt modelId="{DBF5F96E-785F-4A4A-85AA-D2EFD9592CB5}" type="pres">
      <dgm:prSet presAssocID="{537948A8-4337-48C3-90C4-C6482B87D49D}" presName="left_41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9CEE6C-87F1-4C03-AAF5-558624E3994E}" type="pres">
      <dgm:prSet presAssocID="{537948A8-4337-48C3-90C4-C6482B87D49D}" presName="left_41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072104-1E6C-446A-8B8E-6DDE93A86416}" type="pres">
      <dgm:prSet presAssocID="{537948A8-4337-48C3-90C4-C6482B87D49D}" presName="left_41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260C9C-726F-427C-AC56-26F1BD3F3CBF}" type="pres">
      <dgm:prSet presAssocID="{537948A8-4337-48C3-90C4-C6482B87D49D}" presName="left_41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B82F56-829D-4940-9B4C-28D6C3314AF4}" type="pres">
      <dgm:prSet presAssocID="{537948A8-4337-48C3-90C4-C6482B87D49D}" presName="right_41_1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F5DD521-1A48-4FEA-A1BC-BF0659BB95AA}" type="presOf" srcId="{A3DE66AC-E8F5-4F7A-ABF3-4B92D6A038C0}" destId="{DBF5F96E-785F-4A4A-85AA-D2EFD9592CB5}" srcOrd="0" destOrd="0" presId="urn:microsoft.com/office/officeart/2005/8/layout/balance1"/>
    <dgm:cxn modelId="{C62E444B-22E6-4787-9995-6491F4922D07}" srcId="{12796DF4-93A0-4E3A-9CA1-1BFCD47D9F28}" destId="{A7EB2BFD-9FE4-47E0-A479-0C04BB0F68FD}" srcOrd="1" destOrd="0" parTransId="{8F17DE29-4807-4BB7-AF7B-143E294EE90C}" sibTransId="{1FA1845C-5776-461C-8F1E-FDE1ECB26251}"/>
    <dgm:cxn modelId="{823914FE-64DF-44CC-AE69-7D415F41AA1D}" type="presOf" srcId="{537948A8-4337-48C3-90C4-C6482B87D49D}" destId="{E01FFBCD-A363-4A77-AC62-FE46EA6BF713}" srcOrd="0" destOrd="0" presId="urn:microsoft.com/office/officeart/2005/8/layout/balance1"/>
    <dgm:cxn modelId="{F07ED04E-2599-47A2-A412-9D7C112CEBE3}" srcId="{0ED43652-5580-4AAE-A654-71EF4C71C973}" destId="{9B46B42A-36EF-4972-A753-4D5BB4F21021}" srcOrd="0" destOrd="0" parTransId="{A3F424F9-2A04-4345-8E61-95BBDAF13799}" sibTransId="{85019C96-1367-448C-B709-D9274266D2C2}"/>
    <dgm:cxn modelId="{4B88D71A-D016-4FD5-927F-37936FC04E6C}" type="presOf" srcId="{9B46B42A-36EF-4972-A753-4D5BB4F21021}" destId="{3AB82F56-829D-4940-9B4C-28D6C3314AF4}" srcOrd="0" destOrd="0" presId="urn:microsoft.com/office/officeart/2005/8/layout/balance1"/>
    <dgm:cxn modelId="{11BC07BA-4923-457F-9A4E-09A710D14A20}" srcId="{537948A8-4337-48C3-90C4-C6482B87D49D}" destId="{12796DF4-93A0-4E3A-9CA1-1BFCD47D9F28}" srcOrd="0" destOrd="0" parTransId="{724BB71B-B4AF-475F-AC07-49650DE9DFFD}" sibTransId="{66941EA7-FEF1-4500-AE9C-87CB2F34B80D}"/>
    <dgm:cxn modelId="{5F60504D-AEBD-4F9D-BF40-5A7EEB5449B2}" type="presOf" srcId="{0A372DBC-7B83-43DC-8CBB-CA076AEB9686}" destId="{8B072104-1E6C-446A-8B8E-6DDE93A86416}" srcOrd="0" destOrd="0" presId="urn:microsoft.com/office/officeart/2005/8/layout/balance1"/>
    <dgm:cxn modelId="{6E72AC8E-192C-4B6D-AD5B-A04BC92AA00F}" srcId="{12796DF4-93A0-4E3A-9CA1-1BFCD47D9F28}" destId="{32B01DC7-E487-4811-B52B-DCA852FE7FDA}" srcOrd="3" destOrd="0" parTransId="{93991525-2641-484D-BA4E-94C786D5B363}" sibTransId="{56DF6659-86A0-4940-B040-7C078D49E513}"/>
    <dgm:cxn modelId="{00EE5209-0104-447B-9317-1616BC363E25}" type="presOf" srcId="{0ED43652-5580-4AAE-A654-71EF4C71C973}" destId="{4BC74F8A-30DB-4F93-BFFD-97255D03ECE5}" srcOrd="0" destOrd="0" presId="urn:microsoft.com/office/officeart/2005/8/layout/balance1"/>
    <dgm:cxn modelId="{70F0C0D7-2494-423E-8CAF-F11488292801}" type="presOf" srcId="{A7EB2BFD-9FE4-47E0-A479-0C04BB0F68FD}" destId="{459CEE6C-87F1-4C03-AAF5-558624E3994E}" srcOrd="0" destOrd="0" presId="urn:microsoft.com/office/officeart/2005/8/layout/balance1"/>
    <dgm:cxn modelId="{CF0CFC4C-F4F6-422C-8B46-269F385C7679}" srcId="{12796DF4-93A0-4E3A-9CA1-1BFCD47D9F28}" destId="{A3DE66AC-E8F5-4F7A-ABF3-4B92D6A038C0}" srcOrd="0" destOrd="0" parTransId="{1CFD8D74-2A78-40FF-84FB-96DBDB104E25}" sibTransId="{E09FA7DF-7911-41A7-9F0D-1BAD83DAAAAC}"/>
    <dgm:cxn modelId="{0C6F7658-39FA-4D67-8739-70C370743DFE}" srcId="{537948A8-4337-48C3-90C4-C6482B87D49D}" destId="{0ED43652-5580-4AAE-A654-71EF4C71C973}" srcOrd="1" destOrd="0" parTransId="{4D15671D-6FBF-43AC-BC3D-154236709C2B}" sibTransId="{541F272D-7DE6-4AF4-A400-7B6800048984}"/>
    <dgm:cxn modelId="{E172F0B6-6A51-41D1-B5F6-F5082ACB2465}" srcId="{12796DF4-93A0-4E3A-9CA1-1BFCD47D9F28}" destId="{0A372DBC-7B83-43DC-8CBB-CA076AEB9686}" srcOrd="2" destOrd="0" parTransId="{DEC61E28-C462-4EAD-A29B-48A4E9FEA4C6}" sibTransId="{9A929AF7-3C61-4B41-8B46-9FAE3C62F63E}"/>
    <dgm:cxn modelId="{02831F43-DA3F-4CD5-82C8-9CA03EBABA24}" type="presOf" srcId="{12796DF4-93A0-4E3A-9CA1-1BFCD47D9F28}" destId="{F73DD4DD-0D46-464E-87E3-F53465436FCD}" srcOrd="0" destOrd="0" presId="urn:microsoft.com/office/officeart/2005/8/layout/balance1"/>
    <dgm:cxn modelId="{A273A631-AE91-464D-A08A-4CE3560EA3C2}" type="presOf" srcId="{32B01DC7-E487-4811-B52B-DCA852FE7FDA}" destId="{B6260C9C-726F-427C-AC56-26F1BD3F3CBF}" srcOrd="0" destOrd="0" presId="urn:microsoft.com/office/officeart/2005/8/layout/balance1"/>
    <dgm:cxn modelId="{D29699FC-66E6-402E-8E7B-B637A46278E9}" type="presParOf" srcId="{E01FFBCD-A363-4A77-AC62-FE46EA6BF713}" destId="{3EFF8EFD-C697-4253-8208-09CB6D2B2E65}" srcOrd="0" destOrd="0" presId="urn:microsoft.com/office/officeart/2005/8/layout/balance1"/>
    <dgm:cxn modelId="{656E8F7F-A299-41BA-B804-AAFB6F9682B9}" type="presParOf" srcId="{E01FFBCD-A363-4A77-AC62-FE46EA6BF713}" destId="{E0BC6159-C458-4C0E-8216-66019D90B2CE}" srcOrd="1" destOrd="0" presId="urn:microsoft.com/office/officeart/2005/8/layout/balance1"/>
    <dgm:cxn modelId="{980D3600-B12B-4A91-B6C0-503A1A662717}" type="presParOf" srcId="{E0BC6159-C458-4C0E-8216-66019D90B2CE}" destId="{F73DD4DD-0D46-464E-87E3-F53465436FCD}" srcOrd="0" destOrd="0" presId="urn:microsoft.com/office/officeart/2005/8/layout/balance1"/>
    <dgm:cxn modelId="{5B5FF831-1946-4D6D-AD6E-73D3670F6578}" type="presParOf" srcId="{E0BC6159-C458-4C0E-8216-66019D90B2CE}" destId="{4BC74F8A-30DB-4F93-BFFD-97255D03ECE5}" srcOrd="1" destOrd="0" presId="urn:microsoft.com/office/officeart/2005/8/layout/balance1"/>
    <dgm:cxn modelId="{45D018E1-9B60-4780-AC37-1A3E59FCDF57}" type="presParOf" srcId="{E01FFBCD-A363-4A77-AC62-FE46EA6BF713}" destId="{F71B7EF6-52C7-4A24-ABCB-9413E6747DFE}" srcOrd="2" destOrd="0" presId="urn:microsoft.com/office/officeart/2005/8/layout/balance1"/>
    <dgm:cxn modelId="{A439E180-7D7C-4BBD-A6A4-E6433E137DD6}" type="presParOf" srcId="{F71B7EF6-52C7-4A24-ABCB-9413E6747DFE}" destId="{51F66A45-1B21-4693-AF27-2656F3D45BFE}" srcOrd="0" destOrd="0" presId="urn:microsoft.com/office/officeart/2005/8/layout/balance1"/>
    <dgm:cxn modelId="{A5FC8ACE-38D7-4C03-BABF-4054E0F8FE5E}" type="presParOf" srcId="{F71B7EF6-52C7-4A24-ABCB-9413E6747DFE}" destId="{55E34420-8AC9-4666-AC9B-73154618471A}" srcOrd="1" destOrd="0" presId="urn:microsoft.com/office/officeart/2005/8/layout/balance1"/>
    <dgm:cxn modelId="{3B84AABF-2745-4767-A755-073F7B0B87FB}" type="presParOf" srcId="{F71B7EF6-52C7-4A24-ABCB-9413E6747DFE}" destId="{0B1563B7-45E9-4F8C-ADD6-8BE6D77F6702}" srcOrd="2" destOrd="0" presId="urn:microsoft.com/office/officeart/2005/8/layout/balance1"/>
    <dgm:cxn modelId="{342479F8-C95E-4343-A0A9-FBAB2954DFA3}" type="presParOf" srcId="{F71B7EF6-52C7-4A24-ABCB-9413E6747DFE}" destId="{DBF5F96E-785F-4A4A-85AA-D2EFD9592CB5}" srcOrd="3" destOrd="0" presId="urn:microsoft.com/office/officeart/2005/8/layout/balance1"/>
    <dgm:cxn modelId="{C1C5D081-9335-49B7-BEA1-7CD71218722D}" type="presParOf" srcId="{F71B7EF6-52C7-4A24-ABCB-9413E6747DFE}" destId="{459CEE6C-87F1-4C03-AAF5-558624E3994E}" srcOrd="4" destOrd="0" presId="urn:microsoft.com/office/officeart/2005/8/layout/balance1"/>
    <dgm:cxn modelId="{91CDC969-F2D2-4FD9-947C-08AE6EB00BF4}" type="presParOf" srcId="{F71B7EF6-52C7-4A24-ABCB-9413E6747DFE}" destId="{8B072104-1E6C-446A-8B8E-6DDE93A86416}" srcOrd="5" destOrd="0" presId="urn:microsoft.com/office/officeart/2005/8/layout/balance1"/>
    <dgm:cxn modelId="{461EE554-C349-4245-ABEB-13B0DEF3FB5B}" type="presParOf" srcId="{F71B7EF6-52C7-4A24-ABCB-9413E6747DFE}" destId="{B6260C9C-726F-427C-AC56-26F1BD3F3CBF}" srcOrd="6" destOrd="0" presId="urn:microsoft.com/office/officeart/2005/8/layout/balance1"/>
    <dgm:cxn modelId="{2A2C483F-76F8-40FB-984D-D8B6045BF92E}" type="presParOf" srcId="{F71B7EF6-52C7-4A24-ABCB-9413E6747DFE}" destId="{3AB82F56-829D-4940-9B4C-28D6C3314AF4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E973E-6E8E-4E6A-AFC4-9BBE808B300A}" type="doc">
      <dgm:prSet loTypeId="urn:microsoft.com/office/officeart/2009/3/layout/SubStepProcess" loCatId="process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D11A2DA5-8210-464B-9C3A-24D67F66A4EF}">
      <dgm:prSet phldrT="[Tekst]"/>
      <dgm:spPr/>
      <dgm:t>
        <a:bodyPr/>
        <a:lstStyle/>
        <a:p>
          <a:r>
            <a:rPr lang="pl-PL"/>
            <a:t>plan i kartoteka testu</a:t>
          </a:r>
        </a:p>
      </dgm:t>
    </dgm:pt>
    <dgm:pt modelId="{AAA34B53-D92A-40B9-9E51-9C0735AB9732}" type="parTrans" cxnId="{0199927E-A0B3-47C8-B03D-CCA05798F439}">
      <dgm:prSet/>
      <dgm:spPr/>
      <dgm:t>
        <a:bodyPr/>
        <a:lstStyle/>
        <a:p>
          <a:endParaRPr lang="pl-PL"/>
        </a:p>
      </dgm:t>
    </dgm:pt>
    <dgm:pt modelId="{E76248D1-AE3D-42CE-AD4F-07C22F4E298B}" type="sibTrans" cxnId="{0199927E-A0B3-47C8-B03D-CCA05798F439}">
      <dgm:prSet/>
      <dgm:spPr/>
      <dgm:t>
        <a:bodyPr/>
        <a:lstStyle/>
        <a:p>
          <a:endParaRPr lang="pl-PL"/>
        </a:p>
      </dgm:t>
    </dgm:pt>
    <dgm:pt modelId="{3A358092-3877-4D78-97E8-A88EC30D1728}">
      <dgm:prSet phldrT="[Tekst]"/>
      <dgm:spPr/>
      <dgm:t>
        <a:bodyPr/>
        <a:lstStyle/>
        <a:p>
          <a:r>
            <a:rPr lang="pl-PL"/>
            <a:t>przeprowadzenie testu</a:t>
          </a:r>
        </a:p>
      </dgm:t>
    </dgm:pt>
    <dgm:pt modelId="{2046B7BC-4BDA-4EE5-ADB8-B18075BB1807}" type="parTrans" cxnId="{CF8BFBDD-2315-423B-9D1A-E650496660D0}">
      <dgm:prSet/>
      <dgm:spPr/>
      <dgm:t>
        <a:bodyPr/>
        <a:lstStyle/>
        <a:p>
          <a:endParaRPr lang="pl-PL"/>
        </a:p>
      </dgm:t>
    </dgm:pt>
    <dgm:pt modelId="{06FF213B-DBA1-492A-B3AC-AD045B9BA95F}" type="sibTrans" cxnId="{CF8BFBDD-2315-423B-9D1A-E650496660D0}">
      <dgm:prSet/>
      <dgm:spPr/>
      <dgm:t>
        <a:bodyPr/>
        <a:lstStyle/>
        <a:p>
          <a:endParaRPr lang="pl-PL"/>
        </a:p>
      </dgm:t>
    </dgm:pt>
    <dgm:pt modelId="{D1B06400-5951-46C3-8581-8595A13DB4A7}">
      <dgm:prSet phldrT="[Tekst]"/>
      <dgm:spPr/>
      <dgm:t>
        <a:bodyPr/>
        <a:lstStyle/>
        <a:p>
          <a:r>
            <a:rPr lang="pl-PL"/>
            <a:t>ocena zadań otwartych</a:t>
          </a:r>
        </a:p>
      </dgm:t>
    </dgm:pt>
    <dgm:pt modelId="{3313FF6E-BF43-4AD2-9459-A4DCD20CF6D4}" type="parTrans" cxnId="{1E535DE7-8134-4B93-B28C-D2D915392DF4}">
      <dgm:prSet/>
      <dgm:spPr/>
      <dgm:t>
        <a:bodyPr/>
        <a:lstStyle/>
        <a:p>
          <a:endParaRPr lang="pl-PL"/>
        </a:p>
      </dgm:t>
    </dgm:pt>
    <dgm:pt modelId="{1E7EB700-1109-4BCE-A342-39E0A58A321C}" type="sibTrans" cxnId="{1E535DE7-8134-4B93-B28C-D2D915392DF4}">
      <dgm:prSet/>
      <dgm:spPr/>
      <dgm:t>
        <a:bodyPr/>
        <a:lstStyle/>
        <a:p>
          <a:endParaRPr lang="pl-PL"/>
        </a:p>
      </dgm:t>
    </dgm:pt>
    <dgm:pt modelId="{A7495E51-CE95-42DB-8FD8-7239D8EB4A5B}">
      <dgm:prSet phldrT="[Tekst]"/>
      <dgm:spPr/>
      <dgm:t>
        <a:bodyPr/>
        <a:lstStyle/>
        <a:p>
          <a:r>
            <a:rPr lang="pl-PL"/>
            <a:t>analiza raportu</a:t>
          </a:r>
        </a:p>
      </dgm:t>
    </dgm:pt>
    <dgm:pt modelId="{6B7F08D5-0B9C-4594-87A7-DE1C84A83918}" type="parTrans" cxnId="{82B69806-D06B-4A5F-A409-ACB35E43B0D3}">
      <dgm:prSet/>
      <dgm:spPr/>
      <dgm:t>
        <a:bodyPr/>
        <a:lstStyle/>
        <a:p>
          <a:endParaRPr lang="pl-PL"/>
        </a:p>
      </dgm:t>
    </dgm:pt>
    <dgm:pt modelId="{97C62FB1-E62F-4873-B2CE-E48897239821}" type="sibTrans" cxnId="{82B69806-D06B-4A5F-A409-ACB35E43B0D3}">
      <dgm:prSet/>
      <dgm:spPr/>
      <dgm:t>
        <a:bodyPr/>
        <a:lstStyle/>
        <a:p>
          <a:endParaRPr lang="pl-PL"/>
        </a:p>
      </dgm:t>
    </dgm:pt>
    <dgm:pt modelId="{D15B41F0-0A09-4B30-81EB-A36AFE9406DC}">
      <dgm:prSet phldrT="[Tekst]"/>
      <dgm:spPr/>
      <dgm:t>
        <a:bodyPr/>
        <a:lstStyle/>
        <a:p>
          <a:r>
            <a:rPr lang="pl-PL"/>
            <a:t>wprowadzenie wyników</a:t>
          </a:r>
        </a:p>
      </dgm:t>
    </dgm:pt>
    <dgm:pt modelId="{6F05F4E0-6739-48AA-BB34-04F93744D178}" type="parTrans" cxnId="{06A63815-6CE9-4FBC-9972-30D760572C35}">
      <dgm:prSet/>
      <dgm:spPr/>
      <dgm:t>
        <a:bodyPr/>
        <a:lstStyle/>
        <a:p>
          <a:endParaRPr lang="pl-PL"/>
        </a:p>
      </dgm:t>
    </dgm:pt>
    <dgm:pt modelId="{A613C8DF-AA3D-43A0-9DE8-4DD9F495C22A}" type="sibTrans" cxnId="{06A63815-6CE9-4FBC-9972-30D760572C35}">
      <dgm:prSet/>
      <dgm:spPr/>
      <dgm:t>
        <a:bodyPr/>
        <a:lstStyle/>
        <a:p>
          <a:endParaRPr lang="pl-PL"/>
        </a:p>
      </dgm:t>
    </dgm:pt>
    <dgm:pt modelId="{6BA13E97-761B-4312-8B90-E10BCC1388D3}">
      <dgm:prSet phldrT="[Tekst]"/>
      <dgm:spPr/>
      <dgm:t>
        <a:bodyPr/>
        <a:lstStyle/>
        <a:p>
          <a:r>
            <a:rPr lang="pl-PL" dirty="0" smtClean="0"/>
            <a:t>diagnoza edukacyjna</a:t>
          </a:r>
          <a:endParaRPr lang="pl-PL" dirty="0"/>
        </a:p>
      </dgm:t>
    </dgm:pt>
    <dgm:pt modelId="{77EFBF52-4F67-4FB2-9252-1F609F9199B7}" type="sibTrans" cxnId="{6D984B31-3EDB-4B5C-B2E8-136BB4B643DF}">
      <dgm:prSet/>
      <dgm:spPr/>
      <dgm:t>
        <a:bodyPr/>
        <a:lstStyle/>
        <a:p>
          <a:endParaRPr lang="pl-PL"/>
        </a:p>
      </dgm:t>
    </dgm:pt>
    <dgm:pt modelId="{D051AA57-778A-466F-A683-F47B8847BF59}" type="parTrans" cxnId="{6D984B31-3EDB-4B5C-B2E8-136BB4B643DF}">
      <dgm:prSet/>
      <dgm:spPr/>
      <dgm:t>
        <a:bodyPr/>
        <a:lstStyle/>
        <a:p>
          <a:endParaRPr lang="pl-PL"/>
        </a:p>
      </dgm:t>
    </dgm:pt>
    <dgm:pt modelId="{C0CF8F69-3B4C-4EE8-836B-C0BFC46898D4}">
      <dgm:prSet phldrT="[Tekst]"/>
      <dgm:spPr/>
      <dgm:t>
        <a:bodyPr/>
        <a:lstStyle/>
        <a:p>
          <a:r>
            <a:rPr lang="pl-PL"/>
            <a:t>materiały dla uczniów</a:t>
          </a:r>
        </a:p>
      </dgm:t>
    </dgm:pt>
    <dgm:pt modelId="{86B7D883-3F2F-4D1F-B27B-19DFBCCE8FD4}" type="parTrans" cxnId="{F04C31F6-8A02-48EF-B3E7-09172D9458E0}">
      <dgm:prSet/>
      <dgm:spPr/>
      <dgm:t>
        <a:bodyPr/>
        <a:lstStyle/>
        <a:p>
          <a:endParaRPr lang="pl-PL"/>
        </a:p>
      </dgm:t>
    </dgm:pt>
    <dgm:pt modelId="{85ACED2C-44A0-4B8C-99DD-BCE5F498C6FC}" type="sibTrans" cxnId="{F04C31F6-8A02-48EF-B3E7-09172D9458E0}">
      <dgm:prSet/>
      <dgm:spPr/>
      <dgm:t>
        <a:bodyPr/>
        <a:lstStyle/>
        <a:p>
          <a:endParaRPr lang="pl-PL"/>
        </a:p>
      </dgm:t>
    </dgm:pt>
    <dgm:pt modelId="{DEAE80F9-EBED-49BB-A3FB-14FD2B222079}" type="pres">
      <dgm:prSet presAssocID="{408E973E-6E8E-4E6A-AFC4-9BBE808B300A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pl-PL"/>
        </a:p>
      </dgm:t>
    </dgm:pt>
    <dgm:pt modelId="{AAC57A29-C022-4CAA-AB8F-FC495FF2B62E}" type="pres">
      <dgm:prSet presAssocID="{6BA13E97-761B-4312-8B90-E10BCC1388D3}" presName="parTx1" presStyleLbl="node1" presStyleIdx="0" presStyleCnt="1"/>
      <dgm:spPr/>
      <dgm:t>
        <a:bodyPr/>
        <a:lstStyle/>
        <a:p>
          <a:endParaRPr lang="pl-PL"/>
        </a:p>
      </dgm:t>
    </dgm:pt>
    <dgm:pt modelId="{0FCE782A-F813-49A7-9FD4-88CB45E2AEB4}" type="pres">
      <dgm:prSet presAssocID="{6BA13E97-761B-4312-8B90-E10BCC1388D3}" presName="spPre1" presStyleCnt="0"/>
      <dgm:spPr/>
      <dgm:t>
        <a:bodyPr/>
        <a:lstStyle/>
        <a:p>
          <a:endParaRPr lang="pl-PL"/>
        </a:p>
      </dgm:t>
    </dgm:pt>
    <dgm:pt modelId="{80AA2A86-A22D-4B08-80C0-445EF90E9F5B}" type="pres">
      <dgm:prSet presAssocID="{6BA13E97-761B-4312-8B90-E10BCC1388D3}" presName="chLin1" presStyleCnt="0"/>
      <dgm:spPr/>
      <dgm:t>
        <a:bodyPr/>
        <a:lstStyle/>
        <a:p>
          <a:endParaRPr lang="pl-PL"/>
        </a:p>
      </dgm:t>
    </dgm:pt>
    <dgm:pt modelId="{070575CC-5A47-4AA1-B619-BCB6662D7AEB}" type="pres">
      <dgm:prSet presAssocID="{AAA34B53-D92A-40B9-9E51-9C0735AB9732}" presName="Name11" presStyleLbl="parChTrans1D1" presStyleIdx="0" presStyleCnt="12"/>
      <dgm:spPr/>
      <dgm:t>
        <a:bodyPr/>
        <a:lstStyle/>
        <a:p>
          <a:endParaRPr lang="pl-PL"/>
        </a:p>
      </dgm:t>
    </dgm:pt>
    <dgm:pt modelId="{58D86AE5-0C14-40AD-88C3-76B9CD5AA0E3}" type="pres">
      <dgm:prSet presAssocID="{D11A2DA5-8210-464B-9C3A-24D67F66A4EF}" presName="txAndLines1" presStyleCnt="0"/>
      <dgm:spPr/>
      <dgm:t>
        <a:bodyPr/>
        <a:lstStyle/>
        <a:p>
          <a:endParaRPr lang="pl-PL"/>
        </a:p>
      </dgm:t>
    </dgm:pt>
    <dgm:pt modelId="{0AA2EFD5-C50A-4A97-B60C-EE1DC6E3672B}" type="pres">
      <dgm:prSet presAssocID="{D11A2DA5-8210-464B-9C3A-24D67F66A4EF}" presName="anchor1" presStyleCnt="0"/>
      <dgm:spPr/>
      <dgm:t>
        <a:bodyPr/>
        <a:lstStyle/>
        <a:p>
          <a:endParaRPr lang="pl-PL"/>
        </a:p>
      </dgm:t>
    </dgm:pt>
    <dgm:pt modelId="{A92E8324-A32C-492C-BF2C-FB58F5627963}" type="pres">
      <dgm:prSet presAssocID="{D11A2DA5-8210-464B-9C3A-24D67F66A4EF}" presName="backup1" presStyleCnt="0"/>
      <dgm:spPr/>
      <dgm:t>
        <a:bodyPr/>
        <a:lstStyle/>
        <a:p>
          <a:endParaRPr lang="pl-PL"/>
        </a:p>
      </dgm:t>
    </dgm:pt>
    <dgm:pt modelId="{31D22E71-BD17-4115-8C23-34A11E81E2EE}" type="pres">
      <dgm:prSet presAssocID="{D11A2DA5-8210-464B-9C3A-24D67F66A4EF}" presName="preLine1" presStyleLbl="parChTrans1D1" presStyleIdx="1" presStyleCnt="12"/>
      <dgm:spPr/>
      <dgm:t>
        <a:bodyPr/>
        <a:lstStyle/>
        <a:p>
          <a:endParaRPr lang="pl-PL"/>
        </a:p>
      </dgm:t>
    </dgm:pt>
    <dgm:pt modelId="{176C9284-538F-483B-A53F-39CDFB610807}" type="pres">
      <dgm:prSet presAssocID="{D11A2DA5-8210-464B-9C3A-24D67F66A4EF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9C9D61-041E-4DD7-9044-075387B69D64}" type="pres">
      <dgm:prSet presAssocID="{2046B7BC-4BDA-4EE5-ADB8-B18075BB1807}" presName="Name11" presStyleLbl="parChTrans1D1" presStyleIdx="2" presStyleCnt="12"/>
      <dgm:spPr/>
      <dgm:t>
        <a:bodyPr/>
        <a:lstStyle/>
        <a:p>
          <a:endParaRPr lang="pl-PL"/>
        </a:p>
      </dgm:t>
    </dgm:pt>
    <dgm:pt modelId="{6EA59100-A181-40EB-82F4-B0AF0CF46BED}" type="pres">
      <dgm:prSet presAssocID="{3A358092-3877-4D78-97E8-A88EC30D1728}" presName="txAndLines1" presStyleCnt="0"/>
      <dgm:spPr/>
      <dgm:t>
        <a:bodyPr/>
        <a:lstStyle/>
        <a:p>
          <a:endParaRPr lang="pl-PL"/>
        </a:p>
      </dgm:t>
    </dgm:pt>
    <dgm:pt modelId="{76C5F259-AF0A-4072-B29F-DDAD9AF3F505}" type="pres">
      <dgm:prSet presAssocID="{3A358092-3877-4D78-97E8-A88EC30D1728}" presName="anchor1" presStyleCnt="0"/>
      <dgm:spPr/>
      <dgm:t>
        <a:bodyPr/>
        <a:lstStyle/>
        <a:p>
          <a:endParaRPr lang="pl-PL"/>
        </a:p>
      </dgm:t>
    </dgm:pt>
    <dgm:pt modelId="{F1615E3B-6120-4159-AD1A-30D1B71DCB74}" type="pres">
      <dgm:prSet presAssocID="{3A358092-3877-4D78-97E8-A88EC30D1728}" presName="backup1" presStyleCnt="0"/>
      <dgm:spPr/>
      <dgm:t>
        <a:bodyPr/>
        <a:lstStyle/>
        <a:p>
          <a:endParaRPr lang="pl-PL"/>
        </a:p>
      </dgm:t>
    </dgm:pt>
    <dgm:pt modelId="{7A710CF1-9C23-46C6-BD5E-ADA10D620830}" type="pres">
      <dgm:prSet presAssocID="{3A358092-3877-4D78-97E8-A88EC30D1728}" presName="preLine1" presStyleLbl="parChTrans1D1" presStyleIdx="3" presStyleCnt="12"/>
      <dgm:spPr/>
      <dgm:t>
        <a:bodyPr/>
        <a:lstStyle/>
        <a:p>
          <a:endParaRPr lang="pl-PL"/>
        </a:p>
      </dgm:t>
    </dgm:pt>
    <dgm:pt modelId="{B6222891-A4F1-459C-8464-EC59FBD5B6AF}" type="pres">
      <dgm:prSet presAssocID="{3A358092-3877-4D78-97E8-A88EC30D1728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92218A-F210-4E16-8406-0F2DEED5E3F1}" type="pres">
      <dgm:prSet presAssocID="{3313FF6E-BF43-4AD2-9459-A4DCD20CF6D4}" presName="Name11" presStyleLbl="parChTrans1D1" presStyleIdx="4" presStyleCnt="12"/>
      <dgm:spPr/>
      <dgm:t>
        <a:bodyPr/>
        <a:lstStyle/>
        <a:p>
          <a:endParaRPr lang="pl-PL"/>
        </a:p>
      </dgm:t>
    </dgm:pt>
    <dgm:pt modelId="{0834078B-CB8E-4624-9AB8-B1FB72DA5842}" type="pres">
      <dgm:prSet presAssocID="{D1B06400-5951-46C3-8581-8595A13DB4A7}" presName="txAndLines1" presStyleCnt="0"/>
      <dgm:spPr/>
      <dgm:t>
        <a:bodyPr/>
        <a:lstStyle/>
        <a:p>
          <a:endParaRPr lang="pl-PL"/>
        </a:p>
      </dgm:t>
    </dgm:pt>
    <dgm:pt modelId="{FDA22FDF-2E49-4E82-BF49-06ABB7F98834}" type="pres">
      <dgm:prSet presAssocID="{D1B06400-5951-46C3-8581-8595A13DB4A7}" presName="anchor1" presStyleCnt="0"/>
      <dgm:spPr/>
      <dgm:t>
        <a:bodyPr/>
        <a:lstStyle/>
        <a:p>
          <a:endParaRPr lang="pl-PL"/>
        </a:p>
      </dgm:t>
    </dgm:pt>
    <dgm:pt modelId="{1E194783-862E-4EA1-AC72-65A12EC77230}" type="pres">
      <dgm:prSet presAssocID="{D1B06400-5951-46C3-8581-8595A13DB4A7}" presName="backup1" presStyleCnt="0"/>
      <dgm:spPr/>
      <dgm:t>
        <a:bodyPr/>
        <a:lstStyle/>
        <a:p>
          <a:endParaRPr lang="pl-PL"/>
        </a:p>
      </dgm:t>
    </dgm:pt>
    <dgm:pt modelId="{F6A3DC0E-DCEB-451D-A8CA-FDC1EF0966D6}" type="pres">
      <dgm:prSet presAssocID="{D1B06400-5951-46C3-8581-8595A13DB4A7}" presName="preLine1" presStyleLbl="parChTrans1D1" presStyleIdx="5" presStyleCnt="12"/>
      <dgm:spPr/>
      <dgm:t>
        <a:bodyPr/>
        <a:lstStyle/>
        <a:p>
          <a:endParaRPr lang="pl-PL"/>
        </a:p>
      </dgm:t>
    </dgm:pt>
    <dgm:pt modelId="{6E40E006-A661-42E7-8B5D-A18A10912C75}" type="pres">
      <dgm:prSet presAssocID="{D1B06400-5951-46C3-8581-8595A13DB4A7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F4AEF8-6B05-4A4F-813A-153C99378727}" type="pres">
      <dgm:prSet presAssocID="{6F05F4E0-6739-48AA-BB34-04F93744D178}" presName="Name11" presStyleLbl="parChTrans1D1" presStyleIdx="6" presStyleCnt="12"/>
      <dgm:spPr/>
      <dgm:t>
        <a:bodyPr/>
        <a:lstStyle/>
        <a:p>
          <a:endParaRPr lang="pl-PL"/>
        </a:p>
      </dgm:t>
    </dgm:pt>
    <dgm:pt modelId="{C9357A5B-B0BE-4594-B251-F58CF6360A76}" type="pres">
      <dgm:prSet presAssocID="{D15B41F0-0A09-4B30-81EB-A36AFE9406DC}" presName="txAndLines1" presStyleCnt="0"/>
      <dgm:spPr/>
      <dgm:t>
        <a:bodyPr/>
        <a:lstStyle/>
        <a:p>
          <a:endParaRPr lang="pl-PL"/>
        </a:p>
      </dgm:t>
    </dgm:pt>
    <dgm:pt modelId="{7569DAD9-6D57-43CD-A17C-CF8DEF5BC02F}" type="pres">
      <dgm:prSet presAssocID="{D15B41F0-0A09-4B30-81EB-A36AFE9406DC}" presName="anchor1" presStyleCnt="0"/>
      <dgm:spPr/>
      <dgm:t>
        <a:bodyPr/>
        <a:lstStyle/>
        <a:p>
          <a:endParaRPr lang="pl-PL"/>
        </a:p>
      </dgm:t>
    </dgm:pt>
    <dgm:pt modelId="{7E72989B-1B4B-4F82-8A5B-D8B893BB4EB9}" type="pres">
      <dgm:prSet presAssocID="{D15B41F0-0A09-4B30-81EB-A36AFE9406DC}" presName="backup1" presStyleCnt="0"/>
      <dgm:spPr/>
      <dgm:t>
        <a:bodyPr/>
        <a:lstStyle/>
        <a:p>
          <a:endParaRPr lang="pl-PL"/>
        </a:p>
      </dgm:t>
    </dgm:pt>
    <dgm:pt modelId="{F1859D37-3DE4-4552-8D3D-863439660C26}" type="pres">
      <dgm:prSet presAssocID="{D15B41F0-0A09-4B30-81EB-A36AFE9406DC}" presName="preLine1" presStyleLbl="parChTrans1D1" presStyleIdx="7" presStyleCnt="12"/>
      <dgm:spPr/>
      <dgm:t>
        <a:bodyPr/>
        <a:lstStyle/>
        <a:p>
          <a:endParaRPr lang="pl-PL"/>
        </a:p>
      </dgm:t>
    </dgm:pt>
    <dgm:pt modelId="{1B3BEA46-6FCB-4B85-A255-272F1501E089}" type="pres">
      <dgm:prSet presAssocID="{D15B41F0-0A09-4B30-81EB-A36AFE9406DC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B67FCB-C8D0-42BA-87B5-137F01B679CC}" type="pres">
      <dgm:prSet presAssocID="{6B7F08D5-0B9C-4594-87A7-DE1C84A83918}" presName="Name11" presStyleLbl="parChTrans1D1" presStyleIdx="8" presStyleCnt="12"/>
      <dgm:spPr/>
      <dgm:t>
        <a:bodyPr/>
        <a:lstStyle/>
        <a:p>
          <a:endParaRPr lang="pl-PL"/>
        </a:p>
      </dgm:t>
    </dgm:pt>
    <dgm:pt modelId="{144B66AE-772B-46C9-9DD0-94C642540CBB}" type="pres">
      <dgm:prSet presAssocID="{A7495E51-CE95-42DB-8FD8-7239D8EB4A5B}" presName="txAndLines1" presStyleCnt="0"/>
      <dgm:spPr/>
      <dgm:t>
        <a:bodyPr/>
        <a:lstStyle/>
        <a:p>
          <a:endParaRPr lang="pl-PL"/>
        </a:p>
      </dgm:t>
    </dgm:pt>
    <dgm:pt modelId="{D7ED4D70-32A0-4F12-8669-08B0CEE6136F}" type="pres">
      <dgm:prSet presAssocID="{A7495E51-CE95-42DB-8FD8-7239D8EB4A5B}" presName="anchor1" presStyleCnt="0"/>
      <dgm:spPr/>
      <dgm:t>
        <a:bodyPr/>
        <a:lstStyle/>
        <a:p>
          <a:endParaRPr lang="pl-PL"/>
        </a:p>
      </dgm:t>
    </dgm:pt>
    <dgm:pt modelId="{525433C5-147F-454E-AB17-8910FD6448FB}" type="pres">
      <dgm:prSet presAssocID="{A7495E51-CE95-42DB-8FD8-7239D8EB4A5B}" presName="backup1" presStyleCnt="0"/>
      <dgm:spPr/>
      <dgm:t>
        <a:bodyPr/>
        <a:lstStyle/>
        <a:p>
          <a:endParaRPr lang="pl-PL"/>
        </a:p>
      </dgm:t>
    </dgm:pt>
    <dgm:pt modelId="{B5891795-58DD-4B2C-9745-C8E1EAD490D2}" type="pres">
      <dgm:prSet presAssocID="{A7495E51-CE95-42DB-8FD8-7239D8EB4A5B}" presName="preLine1" presStyleLbl="parChTrans1D1" presStyleIdx="9" presStyleCnt="12"/>
      <dgm:spPr/>
      <dgm:t>
        <a:bodyPr/>
        <a:lstStyle/>
        <a:p>
          <a:endParaRPr lang="pl-PL"/>
        </a:p>
      </dgm:t>
    </dgm:pt>
    <dgm:pt modelId="{F3356381-4B97-4219-B1F8-131161906A21}" type="pres">
      <dgm:prSet presAssocID="{A7495E51-CE95-42DB-8FD8-7239D8EB4A5B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E6D646-5B02-477C-86D7-5E3AF5481504}" type="pres">
      <dgm:prSet presAssocID="{86B7D883-3F2F-4D1F-B27B-19DFBCCE8FD4}" presName="Name11" presStyleLbl="parChTrans1D1" presStyleIdx="10" presStyleCnt="12"/>
      <dgm:spPr/>
      <dgm:t>
        <a:bodyPr/>
        <a:lstStyle/>
        <a:p>
          <a:endParaRPr lang="pl-PL"/>
        </a:p>
      </dgm:t>
    </dgm:pt>
    <dgm:pt modelId="{1ADF1277-7F78-42D5-A40A-8A31278523ED}" type="pres">
      <dgm:prSet presAssocID="{C0CF8F69-3B4C-4EE8-836B-C0BFC46898D4}" presName="txAndLines1" presStyleCnt="0"/>
      <dgm:spPr/>
      <dgm:t>
        <a:bodyPr/>
        <a:lstStyle/>
        <a:p>
          <a:endParaRPr lang="pl-PL"/>
        </a:p>
      </dgm:t>
    </dgm:pt>
    <dgm:pt modelId="{2205BB75-FB9B-4D4E-AD5A-925DD1D7867A}" type="pres">
      <dgm:prSet presAssocID="{C0CF8F69-3B4C-4EE8-836B-C0BFC46898D4}" presName="anchor1" presStyleCnt="0"/>
      <dgm:spPr/>
      <dgm:t>
        <a:bodyPr/>
        <a:lstStyle/>
        <a:p>
          <a:endParaRPr lang="pl-PL"/>
        </a:p>
      </dgm:t>
    </dgm:pt>
    <dgm:pt modelId="{9BA1241F-A8F5-49A4-A8ED-7389C4958EC1}" type="pres">
      <dgm:prSet presAssocID="{C0CF8F69-3B4C-4EE8-836B-C0BFC46898D4}" presName="backup1" presStyleCnt="0"/>
      <dgm:spPr/>
      <dgm:t>
        <a:bodyPr/>
        <a:lstStyle/>
        <a:p>
          <a:endParaRPr lang="pl-PL"/>
        </a:p>
      </dgm:t>
    </dgm:pt>
    <dgm:pt modelId="{B0BE2B59-9D94-4038-BB5B-B5897149EFA8}" type="pres">
      <dgm:prSet presAssocID="{C0CF8F69-3B4C-4EE8-836B-C0BFC46898D4}" presName="preLine1" presStyleLbl="parChTrans1D1" presStyleIdx="11" presStyleCnt="12"/>
      <dgm:spPr/>
      <dgm:t>
        <a:bodyPr/>
        <a:lstStyle/>
        <a:p>
          <a:endParaRPr lang="pl-PL"/>
        </a:p>
      </dgm:t>
    </dgm:pt>
    <dgm:pt modelId="{0CFDBAFB-8769-4F47-B6FC-6B097E1F4961}" type="pres">
      <dgm:prSet presAssocID="{C0CF8F69-3B4C-4EE8-836B-C0BFC46898D4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07D27DC-9CB7-478A-9117-894816BFE93D}" type="presOf" srcId="{408E973E-6E8E-4E6A-AFC4-9BBE808B300A}" destId="{DEAE80F9-EBED-49BB-A3FB-14FD2B222079}" srcOrd="0" destOrd="0" presId="urn:microsoft.com/office/officeart/2009/3/layout/SubStepProcess"/>
    <dgm:cxn modelId="{82B69806-D06B-4A5F-A409-ACB35E43B0D3}" srcId="{6BA13E97-761B-4312-8B90-E10BCC1388D3}" destId="{A7495E51-CE95-42DB-8FD8-7239D8EB4A5B}" srcOrd="4" destOrd="0" parTransId="{6B7F08D5-0B9C-4594-87A7-DE1C84A83918}" sibTransId="{97C62FB1-E62F-4873-B2CE-E48897239821}"/>
    <dgm:cxn modelId="{C10DD1E8-3478-47B3-ADD0-B6027EBDE01D}" type="presOf" srcId="{A7495E51-CE95-42DB-8FD8-7239D8EB4A5B}" destId="{F3356381-4B97-4219-B1F8-131161906A21}" srcOrd="0" destOrd="0" presId="urn:microsoft.com/office/officeart/2009/3/layout/SubStepProcess"/>
    <dgm:cxn modelId="{C5925A21-3BF9-495A-A703-87338BDA68EF}" type="presOf" srcId="{C0CF8F69-3B4C-4EE8-836B-C0BFC46898D4}" destId="{0CFDBAFB-8769-4F47-B6FC-6B097E1F4961}" srcOrd="0" destOrd="0" presId="urn:microsoft.com/office/officeart/2009/3/layout/SubStepProcess"/>
    <dgm:cxn modelId="{CF8BFBDD-2315-423B-9D1A-E650496660D0}" srcId="{6BA13E97-761B-4312-8B90-E10BCC1388D3}" destId="{3A358092-3877-4D78-97E8-A88EC30D1728}" srcOrd="1" destOrd="0" parTransId="{2046B7BC-4BDA-4EE5-ADB8-B18075BB1807}" sibTransId="{06FF213B-DBA1-492A-B3AC-AD045B9BA95F}"/>
    <dgm:cxn modelId="{06A63815-6CE9-4FBC-9972-30D760572C35}" srcId="{6BA13E97-761B-4312-8B90-E10BCC1388D3}" destId="{D15B41F0-0A09-4B30-81EB-A36AFE9406DC}" srcOrd="3" destOrd="0" parTransId="{6F05F4E0-6739-48AA-BB34-04F93744D178}" sibTransId="{A613C8DF-AA3D-43A0-9DE8-4DD9F495C22A}"/>
    <dgm:cxn modelId="{2BA3527A-EF44-4E3E-A498-6F921FAAB96B}" type="presOf" srcId="{3A358092-3877-4D78-97E8-A88EC30D1728}" destId="{B6222891-A4F1-459C-8464-EC59FBD5B6AF}" srcOrd="0" destOrd="0" presId="urn:microsoft.com/office/officeart/2009/3/layout/SubStepProcess"/>
    <dgm:cxn modelId="{F04C31F6-8A02-48EF-B3E7-09172D9458E0}" srcId="{6BA13E97-761B-4312-8B90-E10BCC1388D3}" destId="{C0CF8F69-3B4C-4EE8-836B-C0BFC46898D4}" srcOrd="5" destOrd="0" parTransId="{86B7D883-3F2F-4D1F-B27B-19DFBCCE8FD4}" sibTransId="{85ACED2C-44A0-4B8C-99DD-BCE5F498C6FC}"/>
    <dgm:cxn modelId="{0199927E-A0B3-47C8-B03D-CCA05798F439}" srcId="{6BA13E97-761B-4312-8B90-E10BCC1388D3}" destId="{D11A2DA5-8210-464B-9C3A-24D67F66A4EF}" srcOrd="0" destOrd="0" parTransId="{AAA34B53-D92A-40B9-9E51-9C0735AB9732}" sibTransId="{E76248D1-AE3D-42CE-AD4F-07C22F4E298B}"/>
    <dgm:cxn modelId="{977B11BE-DB1D-48EA-AC71-6C108EEAD925}" type="presOf" srcId="{D11A2DA5-8210-464B-9C3A-24D67F66A4EF}" destId="{176C9284-538F-483B-A53F-39CDFB610807}" srcOrd="0" destOrd="0" presId="urn:microsoft.com/office/officeart/2009/3/layout/SubStepProcess"/>
    <dgm:cxn modelId="{6D984B31-3EDB-4B5C-B2E8-136BB4B643DF}" srcId="{408E973E-6E8E-4E6A-AFC4-9BBE808B300A}" destId="{6BA13E97-761B-4312-8B90-E10BCC1388D3}" srcOrd="0" destOrd="0" parTransId="{D051AA57-778A-466F-A683-F47B8847BF59}" sibTransId="{77EFBF52-4F67-4FB2-9252-1F609F9199B7}"/>
    <dgm:cxn modelId="{1E535DE7-8134-4B93-B28C-D2D915392DF4}" srcId="{6BA13E97-761B-4312-8B90-E10BCC1388D3}" destId="{D1B06400-5951-46C3-8581-8595A13DB4A7}" srcOrd="2" destOrd="0" parTransId="{3313FF6E-BF43-4AD2-9459-A4DCD20CF6D4}" sibTransId="{1E7EB700-1109-4BCE-A342-39E0A58A321C}"/>
    <dgm:cxn modelId="{DD3411B9-5CBE-4F82-A011-BE8790B20B7F}" type="presOf" srcId="{6BA13E97-761B-4312-8B90-E10BCC1388D3}" destId="{AAC57A29-C022-4CAA-AB8F-FC495FF2B62E}" srcOrd="0" destOrd="0" presId="urn:microsoft.com/office/officeart/2009/3/layout/SubStepProcess"/>
    <dgm:cxn modelId="{021F369C-F758-46FE-BB57-F2C43C7C70D9}" type="presOf" srcId="{D15B41F0-0A09-4B30-81EB-A36AFE9406DC}" destId="{1B3BEA46-6FCB-4B85-A255-272F1501E089}" srcOrd="0" destOrd="0" presId="urn:microsoft.com/office/officeart/2009/3/layout/SubStepProcess"/>
    <dgm:cxn modelId="{A276745D-D884-48D7-B684-BDFBFFC3912E}" type="presOf" srcId="{D1B06400-5951-46C3-8581-8595A13DB4A7}" destId="{6E40E006-A661-42E7-8B5D-A18A10912C75}" srcOrd="0" destOrd="0" presId="urn:microsoft.com/office/officeart/2009/3/layout/SubStepProcess"/>
    <dgm:cxn modelId="{F2D49F15-E8F0-410B-9475-5E79E23B7099}" type="presParOf" srcId="{DEAE80F9-EBED-49BB-A3FB-14FD2B222079}" destId="{AAC57A29-C022-4CAA-AB8F-FC495FF2B62E}" srcOrd="0" destOrd="0" presId="urn:microsoft.com/office/officeart/2009/3/layout/SubStepProcess"/>
    <dgm:cxn modelId="{97F2F7BF-FDE8-4898-B870-5990F1EED233}" type="presParOf" srcId="{DEAE80F9-EBED-49BB-A3FB-14FD2B222079}" destId="{0FCE782A-F813-49A7-9FD4-88CB45E2AEB4}" srcOrd="1" destOrd="0" presId="urn:microsoft.com/office/officeart/2009/3/layout/SubStepProcess"/>
    <dgm:cxn modelId="{3B66F2A1-5EDC-437B-BBE4-26715C39FF1B}" type="presParOf" srcId="{DEAE80F9-EBED-49BB-A3FB-14FD2B222079}" destId="{80AA2A86-A22D-4B08-80C0-445EF90E9F5B}" srcOrd="2" destOrd="0" presId="urn:microsoft.com/office/officeart/2009/3/layout/SubStepProcess"/>
    <dgm:cxn modelId="{4C6E07BD-B301-4369-96AF-18B13F567803}" type="presParOf" srcId="{80AA2A86-A22D-4B08-80C0-445EF90E9F5B}" destId="{070575CC-5A47-4AA1-B619-BCB6662D7AEB}" srcOrd="0" destOrd="0" presId="urn:microsoft.com/office/officeart/2009/3/layout/SubStepProcess"/>
    <dgm:cxn modelId="{9EA5AF36-B8AC-4115-BBF7-09236E76E3EC}" type="presParOf" srcId="{80AA2A86-A22D-4B08-80C0-445EF90E9F5B}" destId="{58D86AE5-0C14-40AD-88C3-76B9CD5AA0E3}" srcOrd="1" destOrd="0" presId="urn:microsoft.com/office/officeart/2009/3/layout/SubStepProcess"/>
    <dgm:cxn modelId="{9143CB9F-62FB-41F8-BE8D-DFB26C90FADB}" type="presParOf" srcId="{58D86AE5-0C14-40AD-88C3-76B9CD5AA0E3}" destId="{0AA2EFD5-C50A-4A97-B60C-EE1DC6E3672B}" srcOrd="0" destOrd="0" presId="urn:microsoft.com/office/officeart/2009/3/layout/SubStepProcess"/>
    <dgm:cxn modelId="{3CFC29CB-7555-4B09-B7A6-1B012576ABDB}" type="presParOf" srcId="{58D86AE5-0C14-40AD-88C3-76B9CD5AA0E3}" destId="{A92E8324-A32C-492C-BF2C-FB58F5627963}" srcOrd="1" destOrd="0" presId="urn:microsoft.com/office/officeart/2009/3/layout/SubStepProcess"/>
    <dgm:cxn modelId="{9D8EDCE7-6AE1-4E28-B838-8D2102A06CCE}" type="presParOf" srcId="{58D86AE5-0C14-40AD-88C3-76B9CD5AA0E3}" destId="{31D22E71-BD17-4115-8C23-34A11E81E2EE}" srcOrd="2" destOrd="0" presId="urn:microsoft.com/office/officeart/2009/3/layout/SubStepProcess"/>
    <dgm:cxn modelId="{74AE3083-2527-473D-BB45-9E48A6540BD7}" type="presParOf" srcId="{58D86AE5-0C14-40AD-88C3-76B9CD5AA0E3}" destId="{176C9284-538F-483B-A53F-39CDFB610807}" srcOrd="3" destOrd="0" presId="urn:microsoft.com/office/officeart/2009/3/layout/SubStepProcess"/>
    <dgm:cxn modelId="{F199C857-9E2C-4355-B8B7-877C463E7164}" type="presParOf" srcId="{80AA2A86-A22D-4B08-80C0-445EF90E9F5B}" destId="{4A9C9D61-041E-4DD7-9044-075387B69D64}" srcOrd="2" destOrd="0" presId="urn:microsoft.com/office/officeart/2009/3/layout/SubStepProcess"/>
    <dgm:cxn modelId="{69C1AA78-AD38-4BA5-8D98-7DDC97D9FDEF}" type="presParOf" srcId="{80AA2A86-A22D-4B08-80C0-445EF90E9F5B}" destId="{6EA59100-A181-40EB-82F4-B0AF0CF46BED}" srcOrd="3" destOrd="0" presId="urn:microsoft.com/office/officeart/2009/3/layout/SubStepProcess"/>
    <dgm:cxn modelId="{19E00478-BC96-4ACF-9280-3E76E370E22A}" type="presParOf" srcId="{6EA59100-A181-40EB-82F4-B0AF0CF46BED}" destId="{76C5F259-AF0A-4072-B29F-DDAD9AF3F505}" srcOrd="0" destOrd="0" presId="urn:microsoft.com/office/officeart/2009/3/layout/SubStepProcess"/>
    <dgm:cxn modelId="{8F825182-C631-4089-858F-7A5B8A9380E5}" type="presParOf" srcId="{6EA59100-A181-40EB-82F4-B0AF0CF46BED}" destId="{F1615E3B-6120-4159-AD1A-30D1B71DCB74}" srcOrd="1" destOrd="0" presId="urn:microsoft.com/office/officeart/2009/3/layout/SubStepProcess"/>
    <dgm:cxn modelId="{82B7F99A-C2D4-4CE0-AEE9-FFDE1A86CF3A}" type="presParOf" srcId="{6EA59100-A181-40EB-82F4-B0AF0CF46BED}" destId="{7A710CF1-9C23-46C6-BD5E-ADA10D620830}" srcOrd="2" destOrd="0" presId="urn:microsoft.com/office/officeart/2009/3/layout/SubStepProcess"/>
    <dgm:cxn modelId="{B17D9001-5971-42E1-8D9F-8663798C4200}" type="presParOf" srcId="{6EA59100-A181-40EB-82F4-B0AF0CF46BED}" destId="{B6222891-A4F1-459C-8464-EC59FBD5B6AF}" srcOrd="3" destOrd="0" presId="urn:microsoft.com/office/officeart/2009/3/layout/SubStepProcess"/>
    <dgm:cxn modelId="{67C675D0-26CE-417F-8B32-705A452ADA72}" type="presParOf" srcId="{80AA2A86-A22D-4B08-80C0-445EF90E9F5B}" destId="{9592218A-F210-4E16-8406-0F2DEED5E3F1}" srcOrd="4" destOrd="0" presId="urn:microsoft.com/office/officeart/2009/3/layout/SubStepProcess"/>
    <dgm:cxn modelId="{0A487BA1-E3CD-42BC-99E9-403EEB4EA3BD}" type="presParOf" srcId="{80AA2A86-A22D-4B08-80C0-445EF90E9F5B}" destId="{0834078B-CB8E-4624-9AB8-B1FB72DA5842}" srcOrd="5" destOrd="0" presId="urn:microsoft.com/office/officeart/2009/3/layout/SubStepProcess"/>
    <dgm:cxn modelId="{7A1D0CC9-0F9B-4C77-8A03-6772D2F7C5A5}" type="presParOf" srcId="{0834078B-CB8E-4624-9AB8-B1FB72DA5842}" destId="{FDA22FDF-2E49-4E82-BF49-06ABB7F98834}" srcOrd="0" destOrd="0" presId="urn:microsoft.com/office/officeart/2009/3/layout/SubStepProcess"/>
    <dgm:cxn modelId="{49BAE8BE-D4BD-4B42-9781-B969A8CE6013}" type="presParOf" srcId="{0834078B-CB8E-4624-9AB8-B1FB72DA5842}" destId="{1E194783-862E-4EA1-AC72-65A12EC77230}" srcOrd="1" destOrd="0" presId="urn:microsoft.com/office/officeart/2009/3/layout/SubStepProcess"/>
    <dgm:cxn modelId="{C108015C-9644-45A2-8EC7-6251A82360FA}" type="presParOf" srcId="{0834078B-CB8E-4624-9AB8-B1FB72DA5842}" destId="{F6A3DC0E-DCEB-451D-A8CA-FDC1EF0966D6}" srcOrd="2" destOrd="0" presId="urn:microsoft.com/office/officeart/2009/3/layout/SubStepProcess"/>
    <dgm:cxn modelId="{4C5947A9-4217-4703-B954-63E26F8100C7}" type="presParOf" srcId="{0834078B-CB8E-4624-9AB8-B1FB72DA5842}" destId="{6E40E006-A661-42E7-8B5D-A18A10912C75}" srcOrd="3" destOrd="0" presId="urn:microsoft.com/office/officeart/2009/3/layout/SubStepProcess"/>
    <dgm:cxn modelId="{0424FB3F-6FFB-4DF1-867B-5AAF166CA808}" type="presParOf" srcId="{80AA2A86-A22D-4B08-80C0-445EF90E9F5B}" destId="{A5F4AEF8-6B05-4A4F-813A-153C99378727}" srcOrd="6" destOrd="0" presId="urn:microsoft.com/office/officeart/2009/3/layout/SubStepProcess"/>
    <dgm:cxn modelId="{8BD8383B-E50D-425E-8A42-FD9B5E5F83A5}" type="presParOf" srcId="{80AA2A86-A22D-4B08-80C0-445EF90E9F5B}" destId="{C9357A5B-B0BE-4594-B251-F58CF6360A76}" srcOrd="7" destOrd="0" presId="urn:microsoft.com/office/officeart/2009/3/layout/SubStepProcess"/>
    <dgm:cxn modelId="{6BCB3E91-35D0-49DC-8505-2A3870417FCB}" type="presParOf" srcId="{C9357A5B-B0BE-4594-B251-F58CF6360A76}" destId="{7569DAD9-6D57-43CD-A17C-CF8DEF5BC02F}" srcOrd="0" destOrd="0" presId="urn:microsoft.com/office/officeart/2009/3/layout/SubStepProcess"/>
    <dgm:cxn modelId="{FA7776BC-C0F6-466C-B546-59D2B87CEB8B}" type="presParOf" srcId="{C9357A5B-B0BE-4594-B251-F58CF6360A76}" destId="{7E72989B-1B4B-4F82-8A5B-D8B893BB4EB9}" srcOrd="1" destOrd="0" presId="urn:microsoft.com/office/officeart/2009/3/layout/SubStepProcess"/>
    <dgm:cxn modelId="{C7A80122-9794-4CED-89EB-924CAD335C6D}" type="presParOf" srcId="{C9357A5B-B0BE-4594-B251-F58CF6360A76}" destId="{F1859D37-3DE4-4552-8D3D-863439660C26}" srcOrd="2" destOrd="0" presId="urn:microsoft.com/office/officeart/2009/3/layout/SubStepProcess"/>
    <dgm:cxn modelId="{C0C37795-1115-4DB2-B852-7637695A3700}" type="presParOf" srcId="{C9357A5B-B0BE-4594-B251-F58CF6360A76}" destId="{1B3BEA46-6FCB-4B85-A255-272F1501E089}" srcOrd="3" destOrd="0" presId="urn:microsoft.com/office/officeart/2009/3/layout/SubStepProcess"/>
    <dgm:cxn modelId="{7FFD8DDC-C3B8-4D72-8AA1-C6509C2798C9}" type="presParOf" srcId="{80AA2A86-A22D-4B08-80C0-445EF90E9F5B}" destId="{34B67FCB-C8D0-42BA-87B5-137F01B679CC}" srcOrd="8" destOrd="0" presId="urn:microsoft.com/office/officeart/2009/3/layout/SubStepProcess"/>
    <dgm:cxn modelId="{0241383F-BD63-426C-9481-551FD6A303B8}" type="presParOf" srcId="{80AA2A86-A22D-4B08-80C0-445EF90E9F5B}" destId="{144B66AE-772B-46C9-9DD0-94C642540CBB}" srcOrd="9" destOrd="0" presId="urn:microsoft.com/office/officeart/2009/3/layout/SubStepProcess"/>
    <dgm:cxn modelId="{71DC6E88-E2F8-4CAB-B0BC-EBC97DE9E068}" type="presParOf" srcId="{144B66AE-772B-46C9-9DD0-94C642540CBB}" destId="{D7ED4D70-32A0-4F12-8669-08B0CEE6136F}" srcOrd="0" destOrd="0" presId="urn:microsoft.com/office/officeart/2009/3/layout/SubStepProcess"/>
    <dgm:cxn modelId="{B215D827-17AA-4676-AFF2-21CD2B7B4EF3}" type="presParOf" srcId="{144B66AE-772B-46C9-9DD0-94C642540CBB}" destId="{525433C5-147F-454E-AB17-8910FD6448FB}" srcOrd="1" destOrd="0" presId="urn:microsoft.com/office/officeart/2009/3/layout/SubStepProcess"/>
    <dgm:cxn modelId="{8049EC2A-AC4B-46CA-B7A3-0B9F52E61F9E}" type="presParOf" srcId="{144B66AE-772B-46C9-9DD0-94C642540CBB}" destId="{B5891795-58DD-4B2C-9745-C8E1EAD490D2}" srcOrd="2" destOrd="0" presId="urn:microsoft.com/office/officeart/2009/3/layout/SubStepProcess"/>
    <dgm:cxn modelId="{4682D881-704C-42F7-A187-1BE987DC35E8}" type="presParOf" srcId="{144B66AE-772B-46C9-9DD0-94C642540CBB}" destId="{F3356381-4B97-4219-B1F8-131161906A21}" srcOrd="3" destOrd="0" presId="urn:microsoft.com/office/officeart/2009/3/layout/SubStepProcess"/>
    <dgm:cxn modelId="{F242553F-F765-4470-8EC4-536D0AAC55FE}" type="presParOf" srcId="{80AA2A86-A22D-4B08-80C0-445EF90E9F5B}" destId="{ADE6D646-5B02-477C-86D7-5E3AF5481504}" srcOrd="10" destOrd="0" presId="urn:microsoft.com/office/officeart/2009/3/layout/SubStepProcess"/>
    <dgm:cxn modelId="{B4A8E2B3-D2A4-4219-80C4-C42C63221852}" type="presParOf" srcId="{80AA2A86-A22D-4B08-80C0-445EF90E9F5B}" destId="{1ADF1277-7F78-42D5-A40A-8A31278523ED}" srcOrd="11" destOrd="0" presId="urn:microsoft.com/office/officeart/2009/3/layout/SubStepProcess"/>
    <dgm:cxn modelId="{D7E5A90A-62FA-40B2-BD0A-227E1B69C5ED}" type="presParOf" srcId="{1ADF1277-7F78-42D5-A40A-8A31278523ED}" destId="{2205BB75-FB9B-4D4E-AD5A-925DD1D7867A}" srcOrd="0" destOrd="0" presId="urn:microsoft.com/office/officeart/2009/3/layout/SubStepProcess"/>
    <dgm:cxn modelId="{4D9ECC9A-2DDA-4051-B8E9-9A05C6C7F6B2}" type="presParOf" srcId="{1ADF1277-7F78-42D5-A40A-8A31278523ED}" destId="{9BA1241F-A8F5-49A4-A8ED-7389C4958EC1}" srcOrd="1" destOrd="0" presId="urn:microsoft.com/office/officeart/2009/3/layout/SubStepProcess"/>
    <dgm:cxn modelId="{22F6A692-76B2-44BD-B6DD-0DBF8517C2D5}" type="presParOf" srcId="{1ADF1277-7F78-42D5-A40A-8A31278523ED}" destId="{B0BE2B59-9D94-4038-BB5B-B5897149EFA8}" srcOrd="2" destOrd="0" presId="urn:microsoft.com/office/officeart/2009/3/layout/SubStepProcess"/>
    <dgm:cxn modelId="{1BD38313-F805-4BCB-8116-AB2CEB534313}" type="presParOf" srcId="{1ADF1277-7F78-42D5-A40A-8A31278523ED}" destId="{0CFDBAFB-8769-4F47-B6FC-6B097E1F4961}" srcOrd="3" destOrd="0" presId="urn:microsoft.com/office/officeart/2009/3/layout/SubStep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algn="l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algn="l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fld id="{A3D299E0-EF2A-441A-AAA9-CC7768FBFF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522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algn="l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847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algn="l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fld id="{AF2B4753-52A2-4D3B-B7CE-C5B85FEA2E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8299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ZapfHumnstEU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ZapfHumnstEU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ZapfHumnstEU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ZapfHumnstEU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ZapfHumnstEU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smtClean="0">
              <a:latin typeface="ZapfHumnstEU"/>
            </a:endParaRPr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324F1-286D-43CB-9ABF-C665B2261273}" type="slidenum">
              <a:rPr lang="pl-PL" smtClean="0">
                <a:latin typeface="Arial" pitchFamily="34" charset="0"/>
              </a:rPr>
              <a:pPr/>
              <a:t>1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10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11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0900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2EFA7-524A-4B8C-80AD-6CF58BA98B3B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0900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2EFA7-524A-4B8C-80AD-6CF58BA98B3B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14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15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16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17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18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19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2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20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21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22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23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24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smtClean="0">
              <a:latin typeface="ZapfHumnstEU"/>
            </a:endParaRPr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1C990-B6D9-44C1-B991-4F8B905B7286}" type="slidenum">
              <a:rPr lang="pl-PL" smtClean="0">
                <a:latin typeface="Arial" pitchFamily="34" charset="0"/>
              </a:rPr>
              <a:pPr/>
              <a:t>25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0900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2EFA7-524A-4B8C-80AD-6CF58BA98B3B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4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5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6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7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8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52" tIns="45176" rIns="90352" bIns="45176" anchor="b"/>
          <a:lstStyle/>
          <a:p>
            <a:pPr algn="r" defTabSz="903288"/>
            <a:fld id="{E683098F-1053-4A9A-83C8-D3A336E96A9C}" type="slidenum">
              <a:rPr lang="pl-PL" sz="1200"/>
              <a:pPr algn="r" defTabSz="903288"/>
              <a:t>9</a:t>
            </a:fld>
            <a:endParaRPr lang="pl-PL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ZapfHumnstEU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962150" cy="5638800"/>
          </a:xfrm>
        </p:spPr>
        <p:txBody>
          <a:bodyPr vert="eaVert"/>
          <a:lstStyle/>
          <a:p>
            <a:r>
              <a:rPr lang="en-US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734050" cy="5638800"/>
          </a:xfrm>
        </p:spPr>
        <p:txBody>
          <a:bodyPr vert="eaVert"/>
          <a:lstStyle/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914400" y="304800"/>
            <a:ext cx="7772400" cy="304800"/>
          </a:xfrm>
        </p:spPr>
        <p:txBody>
          <a:bodyPr/>
          <a:lstStyle/>
          <a:p>
            <a:r>
              <a:rPr lang="en-US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38200" y="1143000"/>
            <a:ext cx="3695700" cy="2324100"/>
          </a:xfrm>
        </p:spPr>
        <p:txBody>
          <a:bodyPr/>
          <a:lstStyle/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695700" cy="2324100"/>
          </a:xfrm>
        </p:spPr>
        <p:txBody>
          <a:bodyPr/>
          <a:lstStyle/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838200" y="3619500"/>
            <a:ext cx="3695700" cy="2324100"/>
          </a:xfrm>
        </p:spPr>
        <p:txBody>
          <a:bodyPr/>
          <a:lstStyle/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86300" y="3619500"/>
            <a:ext cx="3695700" cy="2324100"/>
          </a:xfrm>
        </p:spPr>
        <p:txBody>
          <a:bodyPr/>
          <a:lstStyle/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  <a:extLst/>
          </a:lstStyle>
          <a:p>
            <a:pPr>
              <a:defRPr/>
            </a:pPr>
            <a:fld id="{F49D930A-1896-4C27-849E-5B46E182A509}" type="datetimeFigureOut">
              <a:rPr lang="pl-PL"/>
              <a:pPr>
                <a:defRPr/>
              </a:pPr>
              <a:t>2011-08-22</a:t>
            </a:fld>
            <a:endParaRPr lang="pl-PL" dirty="0"/>
          </a:p>
        </p:txBody>
      </p:sp>
      <p:sp>
        <p:nvSpPr>
          <p:cNvPr id="7" name="Symbol zastępczy stopki 1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  <a:extLst/>
          </a:lstStyle>
          <a:p>
            <a:pPr>
              <a:defRPr/>
            </a:pPr>
            <a:fld id="{98A8CC36-2050-4B03-9F5D-22B1E1DCF33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3695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695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57338"/>
            <a:ext cx="82089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997200"/>
            <a:ext cx="813593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pic>
        <p:nvPicPr>
          <p:cNvPr id="1028" name="Picture 14" descr="logo_listownik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5949950"/>
            <a:ext cx="517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1"/>
          <p:cNvSpPr>
            <a:spLocks noChangeArrowheads="1"/>
          </p:cNvSpPr>
          <p:nvPr userDrawn="1"/>
        </p:nvSpPr>
        <p:spPr bwMode="auto">
          <a:xfrm>
            <a:off x="2124075" y="404813"/>
            <a:ext cx="6551613" cy="720725"/>
          </a:xfrm>
          <a:prstGeom prst="rect">
            <a:avLst/>
          </a:prstGeom>
          <a:solidFill>
            <a:srgbClr val="3333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30" name="Rectangle 22"/>
          <p:cNvSpPr>
            <a:spLocks noChangeArrowheads="1"/>
          </p:cNvSpPr>
          <p:nvPr userDrawn="1"/>
        </p:nvSpPr>
        <p:spPr bwMode="auto">
          <a:xfrm>
            <a:off x="4859338" y="6021388"/>
            <a:ext cx="3817937" cy="431800"/>
          </a:xfrm>
          <a:prstGeom prst="rect">
            <a:avLst/>
          </a:prstGeom>
          <a:solidFill>
            <a:srgbClr val="3333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32" name="Text Box 23"/>
          <p:cNvSpPr txBox="1">
            <a:spLocks noChangeArrowheads="1"/>
          </p:cNvSpPr>
          <p:nvPr userDrawn="1"/>
        </p:nvSpPr>
        <p:spPr bwMode="auto">
          <a:xfrm>
            <a:off x="950913" y="6113463"/>
            <a:ext cx="394017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smtClean="0"/>
              <a:t>Wydawnictwa Szkolne i Pedagogiczne</a:t>
            </a:r>
            <a:r>
              <a:rPr lang="en-US" sz="1800" smtClean="0"/>
              <a:t> </a:t>
            </a:r>
            <a:endParaRPr lang="pl-PL" sz="1800" smtClean="0"/>
          </a:p>
        </p:txBody>
      </p:sp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763" y="131763"/>
            <a:ext cx="1609725" cy="126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30000"/>
        <a:buBlip>
          <a:blip r:embed="rId16"/>
        </a:buBlip>
        <a:defRPr sz="20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Blip>
          <a:blip r:embed="rId17"/>
        </a:buBlip>
        <a:defRPr sz="20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20000"/>
        <a:buBlip>
          <a:blip r:embed="rId18"/>
        </a:buBlip>
        <a:defRPr sz="16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45000"/>
        <a:buChar char="•"/>
        <a:defRPr sz="14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w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hyperlink" Target="SSS_NF_05_11_gim_II_matma.pdf" TargetMode="External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wmf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8638" y="2133600"/>
            <a:ext cx="4376737" cy="2717800"/>
          </a:xfrm>
          <a:solidFill>
            <a:schemeClr val="accent3">
              <a:lumMod val="95000"/>
            </a:schemeClr>
          </a:solidFill>
        </p:spPr>
        <p:txBody>
          <a:bodyPr anchor="ctr" anchorCtr="1">
            <a:normAutofit/>
          </a:bodyPr>
          <a:lstStyle/>
          <a:p>
            <a:pPr eaLnBrk="1" hangingPunct="1">
              <a:defRPr/>
            </a:pPr>
            <a:r>
              <a:rPr lang="pl-PL" sz="3200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Diagnoza edukacyjna pomaga uczyć efektywniej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019925" y="5929313"/>
            <a:ext cx="1844675" cy="7493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framenty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prezentacji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pl-PL" dirty="0"/>
          </a:p>
        </p:txBody>
      </p:sp>
      <p:pic>
        <p:nvPicPr>
          <p:cNvPr id="3076" name="Obraz 4" descr="report_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0" y="333375"/>
            <a:ext cx="42052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Obraz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1850" y="319088"/>
            <a:ext cx="27241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893175" cy="4608513"/>
          </a:xfrm>
        </p:spPr>
        <p:txBody>
          <a:bodyPr/>
          <a:lstStyle/>
          <a:p>
            <a:endParaRPr lang="pl-PL" sz="500" dirty="0" smtClean="0"/>
          </a:p>
          <a:p>
            <a:pPr marL="457200" lvl="1" indent="0">
              <a:buFontTx/>
              <a:buNone/>
            </a:pPr>
            <a:r>
              <a:rPr lang="pl-PL" dirty="0" smtClean="0"/>
              <a:t>Materiały dla uczniów z wynikami niskimi</a:t>
            </a:r>
          </a:p>
          <a:p>
            <a:pPr marL="457200" lvl="1" indent="0">
              <a:buFontTx/>
              <a:buNone/>
            </a:pPr>
            <a:endParaRPr lang="pl-PL" dirty="0" smtClean="0"/>
          </a:p>
        </p:txBody>
      </p:sp>
      <p:sp>
        <p:nvSpPr>
          <p:cNvPr id="6150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Nowa </a:t>
            </a:r>
            <a:r>
              <a:rPr lang="pl-PL" sz="3200" dirty="0" smtClean="0">
                <a:solidFill>
                  <a:schemeClr val="bg1"/>
                </a:solidFill>
              </a:rPr>
              <a:t>Podstawa: </a:t>
            </a:r>
            <a:r>
              <a:rPr lang="pl-PL" sz="3200" dirty="0">
                <a:solidFill>
                  <a:schemeClr val="bg1"/>
                </a:solidFill>
              </a:rPr>
              <a:t>P</a:t>
            </a:r>
            <a:r>
              <a:rPr lang="pl-PL" sz="3200" dirty="0" smtClean="0">
                <a:solidFill>
                  <a:schemeClr val="bg1"/>
                </a:solidFill>
              </a:rPr>
              <a:t>rocenty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779912" y="2348880"/>
            <a:ext cx="4774264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" pitchFamily="34" charset="0"/>
                <a:cs typeface="Calibri" pitchFamily="34" charset="0"/>
              </a:rPr>
              <a:t>Przykładowe zadanie wyrównujące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1" y="3068960"/>
            <a:ext cx="8560594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7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893175" cy="4608513"/>
          </a:xfrm>
        </p:spPr>
        <p:txBody>
          <a:bodyPr/>
          <a:lstStyle/>
          <a:p>
            <a:endParaRPr lang="pl-PL" sz="500" dirty="0" smtClean="0"/>
          </a:p>
          <a:p>
            <a:pPr marL="457200" lvl="1" indent="0">
              <a:buFontTx/>
              <a:buNone/>
            </a:pPr>
            <a:r>
              <a:rPr lang="pl-PL" dirty="0" smtClean="0"/>
              <a:t>Materiały dla uczniów z wynikami średnimi i wysokimi</a:t>
            </a:r>
          </a:p>
          <a:p>
            <a:pPr marL="457200" lvl="1" indent="0">
              <a:buFontTx/>
              <a:buNone/>
            </a:pPr>
            <a:endParaRPr lang="pl-PL" dirty="0" smtClean="0"/>
          </a:p>
        </p:txBody>
      </p:sp>
      <p:sp>
        <p:nvSpPr>
          <p:cNvPr id="6150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Nowa </a:t>
            </a:r>
            <a:r>
              <a:rPr lang="pl-PL" sz="3200" dirty="0" smtClean="0">
                <a:solidFill>
                  <a:schemeClr val="bg1"/>
                </a:solidFill>
              </a:rPr>
              <a:t>Podstawa: </a:t>
            </a:r>
            <a:r>
              <a:rPr lang="pl-PL" sz="3200" dirty="0">
                <a:solidFill>
                  <a:schemeClr val="bg1"/>
                </a:solidFill>
              </a:rPr>
              <a:t>P</a:t>
            </a:r>
            <a:r>
              <a:rPr lang="pl-PL" sz="3200" dirty="0" smtClean="0">
                <a:solidFill>
                  <a:schemeClr val="bg1"/>
                </a:solidFill>
              </a:rPr>
              <a:t>rocenty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295039" y="1964739"/>
            <a:ext cx="6286432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" pitchFamily="34" charset="0"/>
                <a:cs typeface="Calibri" pitchFamily="34" charset="0"/>
              </a:rPr>
              <a:t>Przykładowe zadanie utrwalające i rozwijające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9" y="2433638"/>
            <a:ext cx="8810625" cy="1393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" y="3826669"/>
            <a:ext cx="8810625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9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ML\AppData\Local\Microsoft\Windows\Temporary Internet Files\Content.IE5\KJNQ9BV5\MCBD05590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759325"/>
            <a:ext cx="8572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810722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Diagnoza więcej sprawdza</a:t>
            </a:r>
            <a:endParaRPr lang="pl-PL" sz="3200" b="1" dirty="0">
              <a:solidFill>
                <a:schemeClr val="bg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Diagra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301427"/>
              </p:ext>
            </p:extLst>
          </p:nvPr>
        </p:nvGraphicFramePr>
        <p:xfrm>
          <a:off x="3275856" y="1268760"/>
          <a:ext cx="5361846" cy="4685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25120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25" y="1484785"/>
            <a:ext cx="7748339" cy="4464495"/>
          </a:xfrm>
          <a:noFill/>
        </p:spPr>
        <p:txBody>
          <a:bodyPr>
            <a:noAutofit/>
          </a:bodyPr>
          <a:lstStyle/>
          <a:p>
            <a:r>
              <a:rPr lang="pl-PL" sz="2400" b="0" dirty="0" smtClean="0"/>
              <a:t>Stosowanie:</a:t>
            </a:r>
            <a:endParaRPr lang="pl-PL" sz="2400" b="0" dirty="0"/>
          </a:p>
        </p:txBody>
      </p:sp>
      <p:pic>
        <p:nvPicPr>
          <p:cNvPr id="10243" name="Picture 3" descr="C:\Users\ML\AppData\Local\Microsoft\Windows\Temporary Internet Files\Content.IE5\KJNQ9BV5\MCBD05590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759325"/>
            <a:ext cx="8572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810722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Zewnętrzna diagnoza</a:t>
            </a:r>
            <a:endParaRPr lang="pl-PL" sz="3200" b="1" dirty="0">
              <a:solidFill>
                <a:schemeClr val="bg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Diagra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783497"/>
              </p:ext>
            </p:extLst>
          </p:nvPr>
        </p:nvGraphicFramePr>
        <p:xfrm>
          <a:off x="1475656" y="1772816"/>
          <a:ext cx="7132320" cy="41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36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893175" cy="4608513"/>
          </a:xfrm>
        </p:spPr>
        <p:txBody>
          <a:bodyPr/>
          <a:lstStyle/>
          <a:p>
            <a:endParaRPr lang="pl-PL" sz="500" dirty="0" smtClean="0"/>
          </a:p>
          <a:p>
            <a:pPr marL="457200" lvl="1" indent="0">
              <a:buFontTx/>
              <a:buNone/>
            </a:pPr>
            <a:endParaRPr lang="pl-PL" dirty="0" smtClean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34" y="1331457"/>
            <a:ext cx="8345805" cy="454437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8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Diagnoza edukacyjna. Plan testu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775032" y="1492317"/>
            <a:ext cx="530527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l-PL" sz="2400" dirty="0" smtClean="0"/>
              <a:t>Matematyka w </a:t>
            </a:r>
            <a:r>
              <a:rPr lang="pl-PL" sz="2400" dirty="0"/>
              <a:t>klasie II </a:t>
            </a:r>
            <a:r>
              <a:rPr lang="pl-PL" sz="2400" dirty="0" smtClean="0"/>
              <a:t>gimnazjum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sp>
        <p:nvSpPr>
          <p:cNvPr id="6150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Diagnoza edukacyjna. Plan testu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774" y="1562100"/>
            <a:ext cx="8564309" cy="5105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3398916" y="1253951"/>
            <a:ext cx="530527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l-PL" sz="2400" dirty="0" smtClean="0"/>
              <a:t>Matematyka w </a:t>
            </a:r>
            <a:r>
              <a:rPr lang="pl-PL" sz="2400" dirty="0"/>
              <a:t>klasie II </a:t>
            </a:r>
            <a:r>
              <a:rPr lang="pl-PL" sz="2400" dirty="0" smtClean="0"/>
              <a:t>gimnazjum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893175" cy="4608513"/>
          </a:xfrm>
        </p:spPr>
        <p:txBody>
          <a:bodyPr/>
          <a:lstStyle/>
          <a:p>
            <a:pPr marL="457200" lvl="1" indent="0">
              <a:buNone/>
            </a:pPr>
            <a:endParaRPr lang="pl-PL" dirty="0" smtClean="0"/>
          </a:p>
          <a:p>
            <a:pPr marL="457200" lvl="1" indent="0">
              <a:buFontTx/>
              <a:buNone/>
            </a:pPr>
            <a:endParaRPr lang="pl-PL" dirty="0" smtClean="0"/>
          </a:p>
        </p:txBody>
      </p:sp>
      <p:sp>
        <p:nvSpPr>
          <p:cNvPr id="6150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Diagnoza. Kartoteka testu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561" y="1740214"/>
            <a:ext cx="8742998" cy="395392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398916" y="1253951"/>
            <a:ext cx="530527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pl-PL" sz="2400" dirty="0" smtClean="0"/>
              <a:t>Matematyka w </a:t>
            </a:r>
            <a:r>
              <a:rPr lang="pl-PL" sz="2400" dirty="0"/>
              <a:t>klasie II </a:t>
            </a:r>
            <a:r>
              <a:rPr lang="pl-PL" sz="2400" dirty="0" smtClean="0"/>
              <a:t>gimnazjum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sp>
        <p:nvSpPr>
          <p:cNvPr id="6150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Materiały diagnostyczne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5123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221" y="3557762"/>
            <a:ext cx="8567452" cy="19205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79" y="1295394"/>
            <a:ext cx="1851184" cy="209216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56" y="1295394"/>
            <a:ext cx="1851184" cy="209216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56" y="1295396"/>
            <a:ext cx="3088640" cy="2055876"/>
          </a:xfrm>
          <a:prstGeom prst="rect">
            <a:avLst/>
          </a:prstGeom>
        </p:spPr>
      </p:pic>
      <p:pic>
        <p:nvPicPr>
          <p:cNvPr id="12" name="Picture 3" descr="C:\Users\ML\AppData\Local\Microsoft\Windows\Temporary Internet Files\Content.IE5\KJNQ9BV5\MCBD05590_000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2" y="2499887"/>
            <a:ext cx="8572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sp>
        <p:nvSpPr>
          <p:cNvPr id="6150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Diagnoza: analiza wyników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8" name="Obraz 7" descr="ScreenShot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523" y="989017"/>
            <a:ext cx="7941469" cy="583406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489304" y="3853510"/>
            <a:ext cx="2016224" cy="27976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4" y="5501322"/>
            <a:ext cx="2726367" cy="129246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3" y="4238121"/>
            <a:ext cx="2726367" cy="126320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pic>
        <p:nvPicPr>
          <p:cNvPr id="13" name="Picture 3" descr="C:\Users\ML\AppData\Local\Microsoft\Windows\Temporary Internet Files\Content.IE5\KJNQ9BV5\MCBD05590_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759325"/>
            <a:ext cx="8572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pic>
        <p:nvPicPr>
          <p:cNvPr id="10" name="Obraz 9" descr="ScreenShot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810" y="1330729"/>
            <a:ext cx="7941469" cy="544115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227836" y="3955131"/>
            <a:ext cx="2016224" cy="27976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64" y="5375036"/>
            <a:ext cx="2726367" cy="129246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sp>
        <p:nvSpPr>
          <p:cNvPr id="11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Diagnoza: analiza wyników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63" y="4111835"/>
            <a:ext cx="2726367" cy="126320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pic>
        <p:nvPicPr>
          <p:cNvPr id="13" name="Picture 3" descr="C:\Users\ML\AppData\Local\Microsoft\Windows\Temporary Internet Files\Content.IE5\KJNQ9BV5\MCBD05590_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759325"/>
            <a:ext cx="8572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852232" cy="4401100"/>
          </a:xfrm>
        </p:spPr>
        <p:txBody>
          <a:bodyPr/>
          <a:lstStyle/>
          <a:p>
            <a:endParaRPr lang="pl-PL" sz="500" b="0" dirty="0" smtClean="0"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l-PL" sz="2400" dirty="0" smtClean="0">
                <a:ea typeface="Verdana" pitchFamily="34" charset="0"/>
                <a:cs typeface="Verdana" pitchFamily="34" charset="0"/>
              </a:rPr>
              <a:t>W medycynie diagnoza to rozpoznanie </a:t>
            </a:r>
            <a:r>
              <a:rPr lang="pl-PL" sz="2400" dirty="0">
                <a:ea typeface="Verdana" pitchFamily="34" charset="0"/>
                <a:cs typeface="Verdana" pitchFamily="34" charset="0"/>
              </a:rPr>
              <a:t>choroby na podstawie jej </a:t>
            </a:r>
            <a:r>
              <a:rPr lang="pl-PL" sz="2400" dirty="0" smtClean="0">
                <a:ea typeface="Verdana" pitchFamily="34" charset="0"/>
                <a:cs typeface="Verdana" pitchFamily="34" charset="0"/>
              </a:rPr>
              <a:t>objawów, z wykorzystaniem badań.</a:t>
            </a:r>
          </a:p>
          <a:p>
            <a:pPr lvl="1">
              <a:buFont typeface="Arial" pitchFamily="34" charset="0"/>
              <a:buChar char="•"/>
            </a:pPr>
            <a:r>
              <a:rPr lang="pl-PL" sz="2400" dirty="0" smtClean="0">
                <a:ea typeface="Verdana" pitchFamily="34" charset="0"/>
                <a:cs typeface="Verdana" pitchFamily="34" charset="0"/>
              </a:rPr>
              <a:t>Praktyka </a:t>
            </a:r>
            <a:r>
              <a:rPr lang="pl-PL" sz="2400" dirty="0">
                <a:ea typeface="Verdana" pitchFamily="34" charset="0"/>
                <a:cs typeface="Verdana" pitchFamily="34" charset="0"/>
              </a:rPr>
              <a:t>diagnozy </a:t>
            </a:r>
            <a:r>
              <a:rPr lang="pl-PL" sz="2400" dirty="0" smtClean="0">
                <a:ea typeface="Verdana" pitchFamily="34" charset="0"/>
                <a:cs typeface="Verdana" pitchFamily="34" charset="0"/>
              </a:rPr>
              <a:t>edukacyjnej i </a:t>
            </a:r>
            <a:r>
              <a:rPr lang="pl-PL" sz="2400" dirty="0">
                <a:ea typeface="Verdana" pitchFamily="34" charset="0"/>
                <a:cs typeface="Verdana" pitchFamily="34" charset="0"/>
              </a:rPr>
              <a:t>jej teoria </a:t>
            </a:r>
            <a:r>
              <a:rPr lang="pl-PL" sz="2400" dirty="0" smtClean="0">
                <a:ea typeface="Verdana" pitchFamily="34" charset="0"/>
                <a:cs typeface="Verdana" pitchFamily="34" charset="0"/>
              </a:rPr>
              <a:t>czerpią z doświadczeń medycyny</a:t>
            </a:r>
            <a:r>
              <a:rPr lang="pl-PL" sz="2400" dirty="0">
                <a:ea typeface="Verdana" pitchFamily="34" charset="0"/>
                <a:cs typeface="Verdana" pitchFamily="34" charset="0"/>
              </a:rPr>
              <a:t>. D</a:t>
            </a:r>
            <a:r>
              <a:rPr lang="pl-PL" sz="2400" dirty="0" smtClean="0">
                <a:ea typeface="Verdana" pitchFamily="34" charset="0"/>
                <a:cs typeface="Verdana" pitchFamily="34" charset="0"/>
              </a:rPr>
              <a:t>iagnozowanie </a:t>
            </a:r>
            <a:r>
              <a:rPr lang="pl-PL" sz="2400" dirty="0">
                <a:ea typeface="Verdana" pitchFamily="34" charset="0"/>
                <a:cs typeface="Verdana" pitchFamily="34" charset="0"/>
              </a:rPr>
              <a:t>jest </a:t>
            </a:r>
            <a:r>
              <a:rPr lang="pl-PL" sz="2400" dirty="0" smtClean="0">
                <a:ea typeface="Verdana" pitchFamily="34" charset="0"/>
                <a:cs typeface="Verdana" pitchFamily="34" charset="0"/>
              </a:rPr>
              <a:t>zaniedbywane w oświacie, </a:t>
            </a:r>
            <a:r>
              <a:rPr lang="pl-PL" sz="2400" dirty="0">
                <a:ea typeface="Verdana" pitchFamily="34" charset="0"/>
                <a:cs typeface="Verdana" pitchFamily="34" charset="0"/>
              </a:rPr>
              <a:t>chociaż ma bogatą tradycję. </a:t>
            </a:r>
            <a:endParaRPr lang="pl-PL" sz="2400" dirty="0" smtClean="0"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l-PL" sz="2400" dirty="0" smtClean="0">
                <a:ea typeface="Verdana" pitchFamily="34" charset="0"/>
                <a:cs typeface="Verdana" pitchFamily="34" charset="0"/>
              </a:rPr>
              <a:t>Diagnostyka edukacyjna pomaga uczyć efektywniej wspierając nauczyciela swoimi trzema funkcjami: poznawczą</a:t>
            </a:r>
            <a:r>
              <a:rPr lang="pl-PL" sz="2400" dirty="0">
                <a:ea typeface="Verdana" pitchFamily="34" charset="0"/>
                <a:cs typeface="Verdana" pitchFamily="34" charset="0"/>
              </a:rPr>
              <a:t>, </a:t>
            </a:r>
            <a:r>
              <a:rPr lang="pl-PL" sz="2400" dirty="0" smtClean="0">
                <a:ea typeface="Verdana" pitchFamily="34" charset="0"/>
                <a:cs typeface="Verdana" pitchFamily="34" charset="0"/>
              </a:rPr>
              <a:t>wyjaśniającą i optymalizującą. </a:t>
            </a:r>
          </a:p>
          <a:p>
            <a:pPr marL="457200" lvl="1" indent="0">
              <a:buNone/>
            </a:pPr>
            <a:endParaRPr lang="pl-PL" sz="2400" dirty="0" smtClean="0">
              <a:ea typeface="Verdana" pitchFamily="34" charset="0"/>
              <a:cs typeface="Verdana" pitchFamily="34" charset="0"/>
            </a:endParaRPr>
          </a:p>
          <a:p>
            <a:pPr marL="457200" lvl="1" indent="0">
              <a:buFontTx/>
              <a:buNone/>
            </a:pPr>
            <a:endParaRPr lang="pl-PL" dirty="0" smtClean="0"/>
          </a:p>
        </p:txBody>
      </p:sp>
      <p:sp>
        <p:nvSpPr>
          <p:cNvPr id="6150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+mn-lt"/>
                <a:ea typeface="Verdana" pitchFamily="34" charset="0"/>
                <a:cs typeface="Calibri" pitchFamily="34" charset="0"/>
              </a:rPr>
              <a:t>Diagnoza pomocna w edukacji</a:t>
            </a:r>
            <a:endParaRPr lang="pl-PL" sz="3200" dirty="0">
              <a:solidFill>
                <a:schemeClr val="bg1"/>
              </a:solidFill>
              <a:latin typeface="+mn-lt"/>
              <a:ea typeface="Verdana" pitchFamily="34" charset="0"/>
              <a:cs typeface="Calibr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491880" y="5229200"/>
            <a:ext cx="5174448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pl-PL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Heliodor Muszyński, </a:t>
            </a:r>
            <a:r>
              <a:rPr lang="pl-PL" sz="1600" b="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Diagnoza </a:t>
            </a:r>
            <a:r>
              <a:rPr lang="pl-PL" sz="1600" b="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edukacyjna i jej miejsce w praktyce i teorii </a:t>
            </a:r>
            <a:r>
              <a:rPr lang="pl-PL" sz="1600" b="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pedagogicznej</a:t>
            </a:r>
            <a:r>
              <a:rPr lang="pl-PL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,1998 </a:t>
            </a:r>
            <a:endParaRPr lang="pl-PL" sz="16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800152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619672" y="3933060"/>
            <a:ext cx="2016224" cy="27976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14" y="5501155"/>
            <a:ext cx="2726367" cy="129246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13" y="4237954"/>
            <a:ext cx="2726367" cy="126320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sp>
        <p:nvSpPr>
          <p:cNvPr id="11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Diagnoza: analiza wyników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ML\AppData\Local\Microsoft\Windows\Temporary Internet Files\Content.IE5\KJNQ9BV5\MCBD05590_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759325"/>
            <a:ext cx="8572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64" y="1440738"/>
            <a:ext cx="7989094" cy="305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Diagnoza: analiza wyników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11" name="Picture 3" descr="C:\Users\ML\AppData\Local\Microsoft\Windows\Temporary Internet Files\Content.IE5\KJNQ9BV5\MCBD05590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670425"/>
            <a:ext cx="8572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81" y="4718702"/>
            <a:ext cx="6512719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13736"/>
            <a:ext cx="8012906" cy="296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Diagnoza: analiza wyników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42" y="1123211"/>
            <a:ext cx="3292126" cy="192162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</p:pic>
      <p:pic>
        <p:nvPicPr>
          <p:cNvPr id="9" name="Picture 3" descr="C:\Users\ML\AppData\Local\Microsoft\Windows\Temporary Internet Files\Content.IE5\KJNQ9BV5\MCBD05590_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8572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2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pic>
        <p:nvPicPr>
          <p:cNvPr id="7" name="Picture 3" descr="C:\Users\ML\AppData\Local\Microsoft\Windows\Temporary Internet Files\Content.IE5\KJNQ9BV5\MCBD05590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191000"/>
            <a:ext cx="8572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63" y="1079678"/>
            <a:ext cx="8001000" cy="563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Diagnoza: analiza wyników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sp>
        <p:nvSpPr>
          <p:cNvPr id="9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Diagnoza: analiza wyników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5" y="3351272"/>
            <a:ext cx="8060531" cy="282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79" y="1295394"/>
            <a:ext cx="1851184" cy="209216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56" y="1295394"/>
            <a:ext cx="1851184" cy="209216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56" y="1295396"/>
            <a:ext cx="3088640" cy="2055876"/>
          </a:xfrm>
          <a:prstGeom prst="rect">
            <a:avLst/>
          </a:prstGeom>
        </p:spPr>
      </p:pic>
      <p:pic>
        <p:nvPicPr>
          <p:cNvPr id="13" name="Picture 3" descr="C:\Users\ML\AppData\Local\Microsoft\Windows\Temporary Internet Files\Content.IE5\KJNQ9BV5\MCBD05590_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2" y="2499887"/>
            <a:ext cx="8572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2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4960937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900" y="1882775"/>
            <a:ext cx="5018088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Diagnoza: porównanie wyników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343025"/>
            <a:ext cx="8248650" cy="417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Diagnoza: porównanie wyników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1500188"/>
            <a:ext cx="6810375" cy="385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Diagnoza: porównanie wyników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400175"/>
            <a:ext cx="8362950" cy="405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Diagnoza: porównanie wyników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25" y="1484785"/>
            <a:ext cx="7748339" cy="4464495"/>
          </a:xfrm>
          <a:noFill/>
        </p:spPr>
        <p:txBody>
          <a:bodyPr>
            <a:noAutofit/>
          </a:bodyPr>
          <a:lstStyle/>
          <a:p>
            <a:pPr marL="36000" indent="-457200" eaLnBrk="1" hangingPunct="1">
              <a:buClr>
                <a:srgbClr val="713204"/>
              </a:buClr>
              <a:buSzPct val="100000"/>
              <a:defRPr/>
            </a:pPr>
            <a:r>
              <a:rPr lang="pl-PL" sz="2400" b="0" dirty="0" smtClean="0">
                <a:ea typeface="Verdana" pitchFamily="34" charset="0"/>
                <a:cs typeface="Verdana" pitchFamily="34" charset="0"/>
              </a:rPr>
              <a:t>W rozporządzeniu o nadzorze pedagogicznym wskazano priorytetowe i kluczowe zadania. </a:t>
            </a:r>
          </a:p>
          <a:p>
            <a:pPr marL="36000" indent="-457200" eaLnBrk="1" hangingPunct="1">
              <a:buClr>
                <a:srgbClr val="713204"/>
              </a:buClr>
              <a:buSzPct val="100000"/>
              <a:defRPr/>
            </a:pPr>
            <a:r>
              <a:rPr lang="pl-PL" sz="2400" b="0" dirty="0" smtClean="0">
                <a:ea typeface="Verdana" pitchFamily="34" charset="0"/>
                <a:cs typeface="Verdana" pitchFamily="34" charset="0"/>
              </a:rPr>
              <a:t>Opisano normy dla </a:t>
            </a:r>
            <a:r>
              <a:rPr lang="pl-PL" sz="2400" b="0" dirty="0">
                <a:ea typeface="Verdana" pitchFamily="34" charset="0"/>
                <a:cs typeface="Verdana" pitchFamily="34" charset="0"/>
              </a:rPr>
              <a:t>„jakości edukacji”. </a:t>
            </a:r>
            <a:endParaRPr lang="pl-PL" sz="2400" b="0" dirty="0" smtClean="0">
              <a:ea typeface="Verdana" pitchFamily="34" charset="0"/>
              <a:cs typeface="Verdana" pitchFamily="34" charset="0"/>
            </a:endParaRPr>
          </a:p>
          <a:p>
            <a:pPr marL="36000" indent="-457200" eaLnBrk="1" hangingPunct="1">
              <a:buClr>
                <a:srgbClr val="713204"/>
              </a:buClr>
              <a:buSzPct val="100000"/>
              <a:defRPr/>
            </a:pPr>
            <a:r>
              <a:rPr lang="pl-PL" sz="2400" dirty="0" smtClean="0">
                <a:solidFill>
                  <a:srgbClr val="3333FF"/>
                </a:solidFill>
                <a:ea typeface="Verdana" pitchFamily="34" charset="0"/>
                <a:cs typeface="Verdana" pitchFamily="34" charset="0"/>
              </a:rPr>
              <a:t>Ewaluacji</a:t>
            </a:r>
            <a:r>
              <a:rPr lang="pl-PL" sz="2400" b="0" dirty="0" smtClean="0">
                <a:solidFill>
                  <a:srgbClr val="3333FF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pl-PL" sz="2400" b="0" dirty="0" smtClean="0">
                <a:ea typeface="Verdana" pitchFamily="34" charset="0"/>
                <a:cs typeface="Verdana" pitchFamily="34" charset="0"/>
              </a:rPr>
              <a:t>mają podlegać zadania:</a:t>
            </a:r>
            <a:endParaRPr lang="pl-PL" sz="2400" b="0" dirty="0">
              <a:ea typeface="Verdana" pitchFamily="34" charset="0"/>
              <a:cs typeface="Verdana" pitchFamily="34" charset="0"/>
            </a:endParaRPr>
          </a:p>
          <a:p>
            <a:pPr marL="396000" indent="-396000" eaLnBrk="1" hangingPunct="1">
              <a:spcBef>
                <a:spcPts val="0"/>
              </a:spcBef>
              <a:buClr>
                <a:srgbClr val="713204"/>
              </a:buClr>
              <a:buSzPct val="100000"/>
              <a:buFont typeface="Wingdings" pitchFamily="2" charset="2"/>
              <a:buChar char="ü"/>
              <a:defRPr/>
            </a:pPr>
            <a:r>
              <a:rPr lang="pl-PL" sz="2400" b="0" dirty="0" smtClean="0">
                <a:ea typeface="Verdana" pitchFamily="34" charset="0"/>
                <a:cs typeface="Verdana" pitchFamily="34" charset="0"/>
              </a:rPr>
              <a:t>diagnozowanie </a:t>
            </a:r>
            <a:r>
              <a:rPr lang="pl-PL" sz="2400" b="0" dirty="0">
                <a:ea typeface="Verdana" pitchFamily="34" charset="0"/>
                <a:cs typeface="Verdana" pitchFamily="34" charset="0"/>
              </a:rPr>
              <a:t>i analizowanie osiągnięć uczniów (</a:t>
            </a:r>
            <a:r>
              <a:rPr lang="pl-PL" sz="2400" b="0" dirty="0" smtClean="0">
                <a:ea typeface="Verdana" pitchFamily="34" charset="0"/>
                <a:cs typeface="Verdana" pitchFamily="34" charset="0"/>
              </a:rPr>
              <a:t>1.2), </a:t>
            </a:r>
          </a:p>
          <a:p>
            <a:pPr marL="396000" indent="-396000" eaLnBrk="1" hangingPunct="1">
              <a:spcBef>
                <a:spcPts val="0"/>
              </a:spcBef>
              <a:buClr>
                <a:srgbClr val="713204"/>
              </a:buClr>
              <a:buSzPct val="100000"/>
              <a:buFont typeface="Wingdings" pitchFamily="2" charset="2"/>
              <a:buChar char="ü"/>
              <a:defRPr/>
            </a:pPr>
            <a:r>
              <a:rPr lang="pl-PL" sz="2400" b="0" dirty="0" smtClean="0">
                <a:ea typeface="Verdana" pitchFamily="34" charset="0"/>
                <a:cs typeface="Verdana" pitchFamily="34" charset="0"/>
              </a:rPr>
              <a:t>monitorowanie </a:t>
            </a:r>
            <a:r>
              <a:rPr lang="pl-PL" sz="2400" b="0" dirty="0">
                <a:ea typeface="Verdana" pitchFamily="34" charset="0"/>
                <a:cs typeface="Verdana" pitchFamily="34" charset="0"/>
              </a:rPr>
              <a:t>realizacji podstawy programowej i modyfikowanie oferty edukacyjnej (2.2</a:t>
            </a:r>
            <a:r>
              <a:rPr lang="pl-PL" sz="2400" b="0" dirty="0" smtClean="0">
                <a:ea typeface="Verdana" pitchFamily="34" charset="0"/>
                <a:cs typeface="Verdana" pitchFamily="34" charset="0"/>
              </a:rPr>
              <a:t>). </a:t>
            </a:r>
            <a:endParaRPr lang="pl-PL" sz="2400" b="0" dirty="0">
              <a:ea typeface="Verdana" pitchFamily="34" charset="0"/>
              <a:cs typeface="Verdana" pitchFamily="34" charset="0"/>
            </a:endParaRPr>
          </a:p>
          <a:p>
            <a:pPr marL="36000" indent="-457200" eaLnBrk="1" hangingPunct="1">
              <a:buClr>
                <a:srgbClr val="713204"/>
              </a:buClr>
              <a:buSzPct val="100000"/>
              <a:defRPr/>
            </a:pPr>
            <a:r>
              <a:rPr lang="pl-PL" sz="2400" b="0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Verdana" pitchFamily="34" charset="0"/>
                <a:cs typeface="Verdana" pitchFamily="34" charset="0"/>
              </a:rPr>
              <a:t>	</a:t>
            </a:r>
            <a:r>
              <a:rPr lang="pl-PL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Verdana" pitchFamily="34" charset="0"/>
                <a:cs typeface="Verdana" pitchFamily="34" charset="0"/>
              </a:rPr>
              <a:t>Ewaluacja wewnętrzna</a:t>
            </a:r>
            <a:r>
              <a:rPr lang="pl-PL" sz="2400" b="0" dirty="0" smtClean="0">
                <a:ea typeface="Verdana" pitchFamily="34" charset="0"/>
                <a:cs typeface="Verdana" pitchFamily="34" charset="0"/>
              </a:rPr>
              <a:t> ma kluczowe </a:t>
            </a:r>
            <a:r>
              <a:rPr lang="pl-PL" sz="2400" b="0" dirty="0">
                <a:ea typeface="Verdana" pitchFamily="34" charset="0"/>
                <a:cs typeface="Verdana" pitchFamily="34" charset="0"/>
              </a:rPr>
              <a:t>znaczenie dla doskonalenia jakości pracy </a:t>
            </a:r>
            <a:r>
              <a:rPr lang="pl-PL" sz="2400" b="0" dirty="0" smtClean="0">
                <a:ea typeface="Verdana" pitchFamily="34" charset="0"/>
                <a:cs typeface="Verdana" pitchFamily="34" charset="0"/>
              </a:rPr>
              <a:t>szkoły. </a:t>
            </a:r>
            <a:endParaRPr lang="pl-PL" sz="24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3" name="Picture 3" descr="C:\Users\ML\AppData\Local\Microsoft\Windows\Temporary Internet Files\Content.IE5\KJNQ9BV5\MCBD05590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759325"/>
            <a:ext cx="8572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810722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Jakie są efekty pracy szkoły?</a:t>
            </a:r>
            <a:endParaRPr lang="pl-PL" sz="3200" b="1" dirty="0">
              <a:solidFill>
                <a:schemeClr val="bg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893175" cy="4608513"/>
          </a:xfrm>
        </p:spPr>
        <p:txBody>
          <a:bodyPr/>
          <a:lstStyle/>
          <a:p>
            <a:endParaRPr lang="pl-PL" sz="500" dirty="0" smtClean="0"/>
          </a:p>
          <a:p>
            <a:pPr marL="457200" lvl="1" indent="0">
              <a:buFontTx/>
              <a:buNone/>
            </a:pPr>
            <a:r>
              <a:rPr lang="pl-PL" b="1" dirty="0" smtClean="0"/>
              <a:t>Procenty w starej podstawie programowej w gimnazjum</a:t>
            </a:r>
            <a:r>
              <a:rPr lang="pl-PL" dirty="0" smtClean="0"/>
              <a:t>:</a:t>
            </a:r>
          </a:p>
          <a:p>
            <a:pPr marL="1371600" lvl="2" indent="-457200">
              <a:buClr>
                <a:srgbClr val="0F1F5C"/>
              </a:buClr>
              <a:buFontTx/>
              <a:buAutoNum type="arabicPeriod"/>
            </a:pPr>
            <a:r>
              <a:rPr lang="pl-PL" dirty="0" smtClean="0"/>
              <a:t>obliczenia procentowe,</a:t>
            </a:r>
          </a:p>
          <a:p>
            <a:pPr marL="1371600" lvl="2" indent="-457200">
              <a:buClr>
                <a:srgbClr val="0F1F5C"/>
              </a:buClr>
              <a:buFontTx/>
              <a:buAutoNum type="arabicPeriod"/>
            </a:pPr>
            <a:r>
              <a:rPr lang="pl-PL" dirty="0" smtClean="0"/>
              <a:t>praktyczne zastosowania procentów.</a:t>
            </a:r>
          </a:p>
          <a:p>
            <a:pPr marL="457200" lvl="1" indent="0">
              <a:buFontTx/>
              <a:buNone/>
            </a:pPr>
            <a:r>
              <a:rPr lang="pl-PL" b="1" dirty="0" smtClean="0"/>
              <a:t>Procenty w nowej podstawie w gimnazjum. </a:t>
            </a:r>
            <a:r>
              <a:rPr lang="pl-PL" dirty="0" smtClean="0"/>
              <a:t>Uczeń:</a:t>
            </a:r>
          </a:p>
          <a:p>
            <a:pPr marL="1371600" lvl="2" indent="-457200">
              <a:buClr>
                <a:srgbClr val="0F1F5C"/>
              </a:buClr>
              <a:buFontTx/>
              <a:buAutoNum type="arabicPeriod"/>
            </a:pPr>
            <a:r>
              <a:rPr lang="pl-PL" dirty="0" smtClean="0"/>
              <a:t>przedstawia część pewnej wielkości jako procent lub promil tej wielkości i odwrotnie;</a:t>
            </a:r>
          </a:p>
          <a:p>
            <a:pPr marL="1371600" lvl="2" indent="-457200">
              <a:buClr>
                <a:srgbClr val="0F1F5C"/>
              </a:buClr>
              <a:buFontTx/>
              <a:buAutoNum type="arabicPeriod"/>
            </a:pPr>
            <a:r>
              <a:rPr lang="pl-PL" dirty="0" smtClean="0"/>
              <a:t>oblicza procent danej liczby;</a:t>
            </a:r>
          </a:p>
          <a:p>
            <a:pPr marL="1371600" lvl="2" indent="-457200">
              <a:buClr>
                <a:srgbClr val="0F1F5C"/>
              </a:buClr>
              <a:buFontTx/>
              <a:buAutoNum type="arabicPeriod"/>
            </a:pPr>
            <a:r>
              <a:rPr lang="pl-PL" dirty="0" smtClean="0"/>
              <a:t>oblicza liczbę na podstawie danego jej procentu;</a:t>
            </a:r>
          </a:p>
          <a:p>
            <a:pPr marL="1371600" lvl="2" indent="-457200">
              <a:buClr>
                <a:srgbClr val="0F1F5C"/>
              </a:buClr>
              <a:buFontTx/>
              <a:buAutoNum type="arabicPeriod"/>
            </a:pPr>
            <a:r>
              <a:rPr lang="pl-PL" dirty="0" smtClean="0"/>
              <a:t>stosuje obliczenia procentowe do rozwiązywania problemów w kontekście praktycznym, np. oblicza ceny po podwyżce lub obniżce o dany procent, wykonuje obliczenia związane z VAT, oblicza odsetki dla lokaty rocznej.</a:t>
            </a:r>
          </a:p>
          <a:p>
            <a:pPr marL="457200" lvl="1" indent="0">
              <a:buFontTx/>
              <a:buAutoNum type="arabicPeriod"/>
            </a:pPr>
            <a:endParaRPr lang="pl-PL" dirty="0" smtClean="0"/>
          </a:p>
          <a:p>
            <a:pPr marL="457200" lvl="1" indent="0">
              <a:buFontTx/>
              <a:buNone/>
            </a:pPr>
            <a:endParaRPr lang="pl-PL" dirty="0" smtClean="0"/>
          </a:p>
        </p:txBody>
      </p:sp>
      <p:sp>
        <p:nvSpPr>
          <p:cNvPr id="6150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>
                <a:solidFill>
                  <a:schemeClr val="bg1"/>
                </a:solidFill>
              </a:rPr>
              <a:t>Nowa Podstawa Programowa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0780" y="2001251"/>
            <a:ext cx="1080815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" pitchFamily="34" charset="0"/>
                <a:cs typeface="Calibri" pitchFamily="34" charset="0"/>
              </a:rPr>
              <a:t>uczyć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7948" y="4797152"/>
            <a:ext cx="1315700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" pitchFamily="34" charset="0"/>
                <a:cs typeface="Calibri" pitchFamily="34" charset="0"/>
              </a:rPr>
              <a:t>nauczyć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893175" cy="4608513"/>
          </a:xfrm>
        </p:spPr>
        <p:txBody>
          <a:bodyPr/>
          <a:lstStyle/>
          <a:p>
            <a:endParaRPr lang="pl-PL" sz="500" dirty="0" smtClean="0"/>
          </a:p>
          <a:p>
            <a:pPr marL="457200" lvl="1" indent="0">
              <a:buFontTx/>
              <a:buNone/>
            </a:pPr>
            <a:r>
              <a:rPr lang="pl-PL" dirty="0" smtClean="0"/>
              <a:t>Uczeń: przedstawia część pewnej wielkości jako procent lub promil tej wielkości i odwrotnie</a:t>
            </a:r>
          </a:p>
          <a:p>
            <a:pPr marL="457200" lvl="1" indent="0">
              <a:buFontTx/>
              <a:buNone/>
            </a:pPr>
            <a:endParaRPr lang="pl-PL" dirty="0" smtClean="0"/>
          </a:p>
        </p:txBody>
      </p:sp>
      <p:sp>
        <p:nvSpPr>
          <p:cNvPr id="6150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Nowa </a:t>
            </a:r>
            <a:r>
              <a:rPr lang="pl-PL" sz="3200" dirty="0" smtClean="0">
                <a:solidFill>
                  <a:schemeClr val="bg1"/>
                </a:solidFill>
              </a:rPr>
              <a:t>Podstawa: Procenty 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553" y="2433638"/>
            <a:ext cx="8355330" cy="319758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043608" y="5630580"/>
            <a:ext cx="1296144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90% uczniów</a:t>
            </a:r>
            <a:endParaRPr lang="en-GB" sz="1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059832" y="5631224"/>
            <a:ext cx="1296000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72</a:t>
            </a:r>
            <a:r>
              <a:rPr lang="pl-PL" sz="1400" dirty="0"/>
              <a:t>% </a:t>
            </a:r>
            <a:r>
              <a:rPr lang="pl-PL" sz="1400" dirty="0" smtClean="0"/>
              <a:t>uczniów</a:t>
            </a:r>
            <a:endParaRPr lang="en-GB" sz="1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021868" y="5631224"/>
            <a:ext cx="1296000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59</a:t>
            </a:r>
            <a:r>
              <a:rPr lang="pl-PL" sz="1400" dirty="0"/>
              <a:t>% </a:t>
            </a:r>
            <a:r>
              <a:rPr lang="pl-PL" sz="1400" dirty="0" smtClean="0"/>
              <a:t>uczniów</a:t>
            </a:r>
            <a:endParaRPr lang="en-GB" sz="1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123971" y="5630400"/>
            <a:ext cx="1296000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59</a:t>
            </a:r>
            <a:r>
              <a:rPr lang="pl-PL" sz="1400" dirty="0"/>
              <a:t>% </a:t>
            </a:r>
            <a:r>
              <a:rPr lang="pl-PL" sz="1400" dirty="0" smtClean="0"/>
              <a:t>uczniów</a:t>
            </a:r>
            <a:endParaRPr lang="en-GB" sz="1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669868" y="2005682"/>
            <a:ext cx="2884307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" pitchFamily="34" charset="0"/>
                <a:cs typeface="Calibri" pitchFamily="34" charset="0"/>
              </a:rPr>
              <a:t>Przykładowe zadanie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893175" cy="4608513"/>
          </a:xfrm>
        </p:spPr>
        <p:txBody>
          <a:bodyPr/>
          <a:lstStyle/>
          <a:p>
            <a:endParaRPr lang="pl-PL" sz="500" dirty="0" smtClean="0"/>
          </a:p>
          <a:p>
            <a:pPr marL="457200" lvl="1" indent="0">
              <a:buFontTx/>
              <a:buNone/>
            </a:pPr>
            <a:r>
              <a:rPr lang="pl-PL" dirty="0" smtClean="0"/>
              <a:t>Materiały dla uczniów z wynikami niskimi</a:t>
            </a:r>
          </a:p>
          <a:p>
            <a:pPr marL="457200" lvl="1" indent="0">
              <a:buFontTx/>
              <a:buNone/>
            </a:pPr>
            <a:endParaRPr lang="pl-PL" dirty="0" smtClean="0"/>
          </a:p>
        </p:txBody>
      </p:sp>
      <p:sp>
        <p:nvSpPr>
          <p:cNvPr id="6150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Nowa </a:t>
            </a:r>
            <a:r>
              <a:rPr lang="pl-PL" sz="3200" dirty="0" smtClean="0">
                <a:solidFill>
                  <a:schemeClr val="bg1"/>
                </a:solidFill>
              </a:rPr>
              <a:t>Podstawa: </a:t>
            </a:r>
            <a:r>
              <a:rPr lang="pl-PL" sz="3200" dirty="0">
                <a:solidFill>
                  <a:schemeClr val="bg1"/>
                </a:solidFill>
              </a:rPr>
              <a:t>P</a:t>
            </a:r>
            <a:r>
              <a:rPr lang="pl-PL" sz="3200" dirty="0" smtClean="0">
                <a:solidFill>
                  <a:schemeClr val="bg1"/>
                </a:solidFill>
              </a:rPr>
              <a:t>rocenty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20" y="2510385"/>
            <a:ext cx="875109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779912" y="2005682"/>
            <a:ext cx="4774264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" pitchFamily="34" charset="0"/>
                <a:cs typeface="Calibri" pitchFamily="34" charset="0"/>
              </a:rPr>
              <a:t>Przykładowe zadanie wyrównujące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893175" cy="4608513"/>
          </a:xfrm>
        </p:spPr>
        <p:txBody>
          <a:bodyPr/>
          <a:lstStyle/>
          <a:p>
            <a:endParaRPr lang="pl-PL" sz="500" dirty="0" smtClean="0"/>
          </a:p>
          <a:p>
            <a:pPr marL="457200" lvl="1" indent="0">
              <a:buFontTx/>
              <a:buNone/>
            </a:pPr>
            <a:r>
              <a:rPr lang="pl-PL" dirty="0" smtClean="0"/>
              <a:t>Materiały dla uczniów z wynikami średnimi</a:t>
            </a:r>
          </a:p>
          <a:p>
            <a:pPr marL="457200" lvl="1" indent="0">
              <a:buFontTx/>
              <a:buNone/>
            </a:pPr>
            <a:endParaRPr lang="pl-PL" dirty="0" smtClean="0"/>
          </a:p>
        </p:txBody>
      </p:sp>
      <p:sp>
        <p:nvSpPr>
          <p:cNvPr id="6150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Nowa </a:t>
            </a:r>
            <a:r>
              <a:rPr lang="pl-PL" sz="3200" dirty="0" smtClean="0">
                <a:solidFill>
                  <a:schemeClr val="bg1"/>
                </a:solidFill>
              </a:rPr>
              <a:t>Podstawa: Procenty 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480" y="1981473"/>
            <a:ext cx="8146447" cy="488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983464" y="2924944"/>
            <a:ext cx="4774264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" pitchFamily="34" charset="0"/>
                <a:cs typeface="Calibri" pitchFamily="34" charset="0"/>
              </a:rPr>
              <a:t>Przykładowe zadanie utrwalające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488907" y="5805264"/>
            <a:ext cx="50269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/>
                <a:cs typeface="Calibri"/>
              </a:rPr>
              <a:t>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893175" cy="4608513"/>
          </a:xfrm>
        </p:spPr>
        <p:txBody>
          <a:bodyPr/>
          <a:lstStyle/>
          <a:p>
            <a:endParaRPr lang="pl-PL" sz="500" dirty="0" smtClean="0"/>
          </a:p>
          <a:p>
            <a:pPr marL="457200" lvl="1" indent="0">
              <a:buFontTx/>
              <a:buNone/>
            </a:pPr>
            <a:r>
              <a:rPr lang="pl-PL" dirty="0" smtClean="0"/>
              <a:t>Materiały dla uczniów z wynikami wysokimi</a:t>
            </a:r>
          </a:p>
          <a:p>
            <a:pPr marL="457200" lvl="1" indent="0">
              <a:buFontTx/>
              <a:buNone/>
            </a:pPr>
            <a:endParaRPr lang="pl-PL" dirty="0" smtClean="0"/>
          </a:p>
        </p:txBody>
      </p:sp>
      <p:sp>
        <p:nvSpPr>
          <p:cNvPr id="6150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Nowa </a:t>
            </a:r>
            <a:r>
              <a:rPr lang="pl-PL" sz="3200" dirty="0" smtClean="0">
                <a:solidFill>
                  <a:schemeClr val="bg1"/>
                </a:solidFill>
              </a:rPr>
              <a:t>Podstawa: Procenty 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84010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948189" y="1971973"/>
            <a:ext cx="4774264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" pitchFamily="34" charset="0"/>
                <a:cs typeface="Calibri" pitchFamily="34" charset="0"/>
              </a:rPr>
              <a:t>Przykładowe zadanie rozwijające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daty 3"/>
          <p:cNvSpPr txBox="1">
            <a:spLocks noGrp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7" name="Symbol zastępczy stopki 4"/>
          <p:cNvSpPr txBox="1">
            <a:spLocks noGrp="1"/>
          </p:cNvSpPr>
          <p:nvPr/>
        </p:nvSpPr>
        <p:spPr bwMode="auto">
          <a:xfrm>
            <a:off x="250825" y="4365625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1000" b="0" i="1">
              <a:solidFill>
                <a:schemeClr val="tx1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893175" cy="4608513"/>
          </a:xfrm>
        </p:spPr>
        <p:txBody>
          <a:bodyPr/>
          <a:lstStyle/>
          <a:p>
            <a:endParaRPr lang="pl-PL" sz="500" dirty="0" smtClean="0"/>
          </a:p>
          <a:p>
            <a:pPr marL="457200" lvl="1" indent="0">
              <a:buFontTx/>
              <a:buNone/>
            </a:pPr>
            <a:r>
              <a:rPr lang="pl-PL" dirty="0" smtClean="0"/>
              <a:t>Uczeń: stosuje obliczenia procentowe do rozwiązywania problemów w kontekście praktycznym, np. oblicza ceny po podwyżce lub obniżce o dany procent, wykonuje obliczenia związane z VAT, oblicza odsetki dla lokaty rocznej</a:t>
            </a:r>
          </a:p>
          <a:p>
            <a:pPr marL="457200" lvl="1" indent="0">
              <a:buFontTx/>
              <a:buAutoNum type="arabicPeriod"/>
            </a:pPr>
            <a:endParaRPr lang="pl-PL" dirty="0" smtClean="0"/>
          </a:p>
          <a:p>
            <a:pPr marL="457200" lvl="1" indent="0">
              <a:buFontTx/>
              <a:buNone/>
            </a:pPr>
            <a:endParaRPr lang="pl-PL" dirty="0" smtClean="0"/>
          </a:p>
        </p:txBody>
      </p:sp>
      <p:sp>
        <p:nvSpPr>
          <p:cNvPr id="6150" name="pole tekstowe 1"/>
          <p:cNvSpPr txBox="1">
            <a:spLocks noChangeArrowheads="1"/>
          </p:cNvSpPr>
          <p:nvPr/>
        </p:nvSpPr>
        <p:spPr bwMode="auto">
          <a:xfrm>
            <a:off x="2051050" y="40481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Nowa </a:t>
            </a:r>
            <a:r>
              <a:rPr lang="pl-PL" sz="3200" dirty="0" smtClean="0">
                <a:solidFill>
                  <a:schemeClr val="bg1"/>
                </a:solidFill>
              </a:rPr>
              <a:t>Podstawa: Procenty 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56" y="3531235"/>
            <a:ext cx="8481060" cy="166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4572000" y="5299200"/>
            <a:ext cx="1440000" cy="36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75,8% uczniów</a:t>
            </a:r>
            <a:endParaRPr lang="en-GB" sz="1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637499" y="3114966"/>
            <a:ext cx="2884307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" pitchFamily="34" charset="0"/>
                <a:cs typeface="Calibri" pitchFamily="34" charset="0"/>
              </a:rPr>
              <a:t>Przykładowe zadanie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438020" y="5299200"/>
            <a:ext cx="1440000" cy="36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7,8% uczniów</a:t>
            </a:r>
            <a:endParaRPr lang="en-GB" sz="1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55456" y="5297924"/>
            <a:ext cx="1440000" cy="36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15,7% uczniów</a:t>
            </a:r>
            <a:endParaRPr lang="en-GB" sz="1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710980" y="5299200"/>
            <a:ext cx="1440000" cy="36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0,5% uczniów</a:t>
            </a:r>
            <a:endParaRPr lang="en-GB" sz="1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929116" y="6079396"/>
            <a:ext cx="2880000" cy="324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b</a:t>
            </a:r>
            <a:r>
              <a:rPr lang="pl-PL" sz="1400" dirty="0" smtClean="0"/>
              <a:t>rak odpowiedzi: 0,2% uczniów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Szablon_prezentacji WSiP">
  <a:themeElements>
    <a:clrScheme name="Szablon_prezentacji WSiP 1">
      <a:dk1>
        <a:srgbClr val="14297A"/>
      </a:dk1>
      <a:lt1>
        <a:srgbClr val="FFFFFF"/>
      </a:lt1>
      <a:dk2>
        <a:srgbClr val="14297A"/>
      </a:dk2>
      <a:lt2>
        <a:srgbClr val="006666"/>
      </a:lt2>
      <a:accent1>
        <a:srgbClr val="FFFF00"/>
      </a:accent1>
      <a:accent2>
        <a:srgbClr val="00FFFF"/>
      </a:accent2>
      <a:accent3>
        <a:srgbClr val="FFFFFF"/>
      </a:accent3>
      <a:accent4>
        <a:srgbClr val="0F2167"/>
      </a:accent4>
      <a:accent5>
        <a:srgbClr val="FFFF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zablon_prezentacji WSi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zablon_prezentacji WSiP 1">
        <a:dk1>
          <a:srgbClr val="14297A"/>
        </a:dk1>
        <a:lt1>
          <a:srgbClr val="FFFFFF"/>
        </a:lt1>
        <a:dk2>
          <a:srgbClr val="14297A"/>
        </a:dk2>
        <a:lt2>
          <a:srgbClr val="006666"/>
        </a:lt2>
        <a:accent1>
          <a:srgbClr val="FFFF00"/>
        </a:accent1>
        <a:accent2>
          <a:srgbClr val="00FFFF"/>
        </a:accent2>
        <a:accent3>
          <a:srgbClr val="FFFFFF"/>
        </a:accent3>
        <a:accent4>
          <a:srgbClr val="0F2167"/>
        </a:accent4>
        <a:accent5>
          <a:srgbClr val="FFFF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16399</TotalTime>
  <Words>476</Words>
  <Application>Microsoft Office PowerPoint</Application>
  <PresentationFormat>Pokaz na ekranie (4:3)</PresentationFormat>
  <Paragraphs>140</Paragraphs>
  <Slides>28</Slides>
  <Notes>25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Szablon_prezentacji WSiP</vt:lpstr>
      <vt:lpstr>Diagnoza edukacyjna pomaga uczyć efektywniej</vt:lpstr>
      <vt:lpstr>Prezentacja programu PowerPoint</vt:lpstr>
      <vt:lpstr>Jakie są efekty pracy szkoły?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Diagnoza więcej sprawdza</vt:lpstr>
      <vt:lpstr>Zewnętrzna diagnoza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wsip 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hanna komorowska</dc:creator>
  <cp:lastModifiedBy>ML</cp:lastModifiedBy>
  <cp:revision>791</cp:revision>
  <cp:lastPrinted>2003-09-17T12:46:24Z</cp:lastPrinted>
  <dcterms:created xsi:type="dcterms:W3CDTF">2004-02-02T11:21:33Z</dcterms:created>
  <dcterms:modified xsi:type="dcterms:W3CDTF">2011-08-22T07:40:25Z</dcterms:modified>
</cp:coreProperties>
</file>