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71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1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med">
    <p:pull/>
    <p:sndAc>
      <p:stSnd>
        <p:snd r:embed="rId19" name="wind.wav"/>
      </p:stSnd>
    </p:sndAc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SZKOŁA PODSTAWOWA W GALWIECIACH</a:t>
            </a:r>
            <a:endParaRPr lang="pl-PL" dirty="0">
              <a:latin typeface="Algerian" panose="04020705040A020607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latin typeface="Algerian" panose="04020705040A02060702" pitchFamily="82" charset="0"/>
              </a:rPr>
              <a:t>„RAZEM RATUJEMY KONIE V EDYCJA”</a:t>
            </a:r>
            <a:endParaRPr lang="pl-PL" sz="4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838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8" y="1670004"/>
            <a:ext cx="6858000" cy="38576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7182" y="1670005"/>
            <a:ext cx="6858000" cy="38576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3261" y="1670005"/>
            <a:ext cx="6858000" cy="3857625"/>
          </a:xfrm>
          <a:prstGeom prst="rect">
            <a:avLst/>
          </a:prstGeom>
        </p:spPr>
      </p:pic>
      <p:pic>
        <p:nvPicPr>
          <p:cNvPr id="5" name="293-front-music.p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412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" y="57476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69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Algerian" panose="04020705040A02060702" pitchFamily="82" charset="0"/>
              </a:rPr>
              <a:t>Słoikopuszki</a:t>
            </a:r>
            <a:r>
              <a:rPr lang="pl-PL" dirty="0" smtClean="0">
                <a:latin typeface="Algerian" panose="04020705040A02060702" pitchFamily="82" charset="0"/>
              </a:rPr>
              <a:t> </a:t>
            </a:r>
            <a:r>
              <a:rPr lang="pl-PL" dirty="0" smtClean="0">
                <a:latin typeface="Algerian" panose="04020705040A02060702" pitchFamily="82" charset="0"/>
                <a:sym typeface="Wingdings" panose="05000000000000000000" pitchFamily="2" charset="2"/>
              </a:rPr>
              <a:t></a:t>
            </a: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4" r="29814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Wolontariat wykonał rzecz ważną. Słoiki oklejono numerem konta, nazwą fundacji i celem akcji. Tu darczyńcy wrzucali pieniążki.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3153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9600" dirty="0" smtClean="0">
                <a:latin typeface="Algerian" panose="04020705040A02060702" pitchFamily="82" charset="0"/>
              </a:rPr>
              <a:t>skromnie</a:t>
            </a:r>
            <a:endParaRPr lang="pl-PL" sz="9600" dirty="0">
              <a:latin typeface="Algerian" panose="04020705040A02060702" pitchFamily="8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Uzbieraliśmy 34,20 zł.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05224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4747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40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>
                <a:latin typeface="Algerian" panose="04020705040A02060702" pitchFamily="82" charset="0"/>
              </a:rPr>
              <a:t>Do zobaczenia w vi edycji </a:t>
            </a:r>
            <a:r>
              <a:rPr lang="pl-PL" sz="6000" dirty="0" smtClean="0">
                <a:latin typeface="Algerian" panose="04020705040A02060702" pitchFamily="82" charset="0"/>
                <a:sym typeface="Wingdings" panose="05000000000000000000" pitchFamily="2" charset="2"/>
              </a:rPr>
              <a:t></a:t>
            </a:r>
            <a:endParaRPr lang="pl-PL" sz="6000" dirty="0">
              <a:latin typeface="Algerian" panose="04020705040A02060702" pitchFamily="8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Nie liczy się ilość, choć to rzecz ważna. Liczy się chęć niesienia pomocy. Liczy się dobre serce. </a:t>
            </a:r>
          </a:p>
          <a:p>
            <a:endParaRPr lang="pl-PL" dirty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255162891"/>
      </p:ext>
    </p:extLst>
  </p:cSld>
  <p:clrMapOvr>
    <a:masterClrMapping/>
  </p:clrMapOvr>
  <p:transition spd="med" advClick="0" advTm="10000">
    <p:pull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Algerian" panose="04020705040A02060702" pitchFamily="82" charset="0"/>
              </a:rPr>
              <a:t>Uczniowie naszej szkoły postanowili zrobić coś dobrego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10794"/>
          <a:stretch>
            <a:fillRect/>
          </a:stretch>
        </p:blipFill>
        <p:spPr>
          <a:xfrm rot="5400000">
            <a:off x="233452" y="1449479"/>
            <a:ext cx="4794071" cy="32797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Przy współpracy Wolontariatu działającego w naszej szkole, wzięliśmy udział w szczytnym celu „Razem ratujemy konie”. </a:t>
            </a:r>
          </a:p>
          <a:p>
            <a:r>
              <a:rPr lang="pl-PL" dirty="0" smtClean="0"/>
              <a:t>Temat tym bardziej bliski sercu, gdyż nieopodal szkoły jest stadnina, a tam nauka jazdy konno.</a:t>
            </a:r>
          </a:p>
          <a:p>
            <a:endParaRPr lang="pl-PL" dirty="0" smtClean="0"/>
          </a:p>
          <a:p>
            <a:r>
              <a:rPr lang="pl-PL" dirty="0" smtClean="0"/>
              <a:t>Tam też udaliśmy się po pomoc i wsparcie</a:t>
            </a:r>
            <a:r>
              <a:rPr lang="pl-PL" dirty="0" smtClean="0">
                <a:latin typeface="Algerian" panose="04020705040A02060702" pitchFamily="82" charset="0"/>
              </a:rPr>
              <a:t>.</a:t>
            </a:r>
            <a:endParaRPr lang="pl-PL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060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dirty="0" smtClean="0">
                <a:latin typeface="Algerian" panose="04020705040A02060702" pitchFamily="82" charset="0"/>
              </a:rPr>
              <a:t>Nasze wspomnienia z wizyty w Stadninie koni w kociołku</a:t>
            </a:r>
            <a:endParaRPr lang="pl-PL" sz="5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119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4110" y="1500188"/>
            <a:ext cx="6858000" cy="38576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8109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6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Żwawo zabraliśmy się  do pracy</a:t>
            </a: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4" r="29814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Pierwszym zadaniem było wykonanie plakatów informujących o zbiórce.</a:t>
            </a:r>
          </a:p>
          <a:p>
            <a:r>
              <a:rPr lang="pl-PL" dirty="0" smtClean="0"/>
              <a:t>Wiktoria z klasy IV z nienaganną uwagą maluje plakat.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09500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Madzia </a:t>
            </a: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10794"/>
          <a:stretch>
            <a:fillRect/>
          </a:stretch>
        </p:blipFill>
        <p:spPr>
          <a:xfrm rot="5400000">
            <a:off x="344488" y="1560513"/>
            <a:ext cx="4572000" cy="32797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Madzia obok konia postanowiła namalować dziewczynkę. Przecież konie trafią do pracy z dziećmi chorymi na autyzm.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16080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Eryka</a:t>
            </a: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10794"/>
          <a:stretch>
            <a:fillRect/>
          </a:stretch>
        </p:blipFill>
        <p:spPr>
          <a:xfrm rot="5400000">
            <a:off x="305299" y="1469074"/>
            <a:ext cx="4572000" cy="32797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Eryka maluje konia w łaty </a:t>
            </a:r>
            <a:r>
              <a:rPr lang="pl-PL" dirty="0" smtClean="0">
                <a:sym typeface="Wingdings" panose="05000000000000000000" pitchFamily="2" charset="2"/>
              </a:rPr>
              <a:t>  Czyżby pomyliła konia z krową? Nic bardziej mylnego.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54158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nikola</a:t>
            </a: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4" r="29814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Jest słońce, jest moc. Skupiona Nikola i jej koń.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5393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A oto efekt naszej pracy</a:t>
            </a:r>
            <a:endParaRPr lang="pl-PL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73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cinek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</TotalTime>
  <Words>206</Words>
  <Application>Microsoft Office PowerPoint</Application>
  <PresentationFormat>Panoramiczny</PresentationFormat>
  <Paragraphs>24</Paragraphs>
  <Slides>15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Algerian</vt:lpstr>
      <vt:lpstr>Century Gothic</vt:lpstr>
      <vt:lpstr>Wingdings</vt:lpstr>
      <vt:lpstr>Wingdings 3</vt:lpstr>
      <vt:lpstr>Wycinek</vt:lpstr>
      <vt:lpstr>SZKOŁA PODSTAWOWA W GALWIECIACH</vt:lpstr>
      <vt:lpstr>Uczniowie naszej szkoły postanowili zrobić coś dobrego.</vt:lpstr>
      <vt:lpstr>Nasze wspomnienia z wizyty w Stadninie koni w kociołku</vt:lpstr>
      <vt:lpstr>Prezentacja programu PowerPoint</vt:lpstr>
      <vt:lpstr>Żwawo zabraliśmy się  do pracy</vt:lpstr>
      <vt:lpstr>Madzia </vt:lpstr>
      <vt:lpstr>Eryka</vt:lpstr>
      <vt:lpstr>nikola</vt:lpstr>
      <vt:lpstr>A oto efekt naszej pracy</vt:lpstr>
      <vt:lpstr>Prezentacja programu PowerPoint</vt:lpstr>
      <vt:lpstr>Prezentacja programu PowerPoint</vt:lpstr>
      <vt:lpstr>Słoikopuszki </vt:lpstr>
      <vt:lpstr>skromnie</vt:lpstr>
      <vt:lpstr>Prezentacja programu PowerPoint</vt:lpstr>
      <vt:lpstr>Do zobaczenia w vi edycji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W GALWIECIACH</dc:title>
  <dc:creator>Windows User</dc:creator>
  <cp:lastModifiedBy>Windows User</cp:lastModifiedBy>
  <cp:revision>15</cp:revision>
  <dcterms:created xsi:type="dcterms:W3CDTF">2018-04-16T07:00:37Z</dcterms:created>
  <dcterms:modified xsi:type="dcterms:W3CDTF">2018-04-18T10:25:29Z</dcterms:modified>
</cp:coreProperties>
</file>